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13.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1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1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6.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24.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31.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47.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handoutMasterIdLst>
    <p:handoutMasterId r:id="rId53"/>
  </p:handoutMasterIdLst>
  <p:sldIdLst>
    <p:sldId id="256" r:id="rId2"/>
    <p:sldId id="261" r:id="rId3"/>
    <p:sldId id="304" r:id="rId4"/>
    <p:sldId id="283" r:id="rId5"/>
    <p:sldId id="260" r:id="rId6"/>
    <p:sldId id="303" r:id="rId7"/>
    <p:sldId id="305" r:id="rId8"/>
    <p:sldId id="296" r:id="rId9"/>
    <p:sldId id="306" r:id="rId10"/>
    <p:sldId id="308" r:id="rId11"/>
    <p:sldId id="310" r:id="rId12"/>
    <p:sldId id="311" r:id="rId13"/>
    <p:sldId id="312" r:id="rId14"/>
    <p:sldId id="314" r:id="rId15"/>
    <p:sldId id="315" r:id="rId16"/>
    <p:sldId id="317" r:id="rId17"/>
    <p:sldId id="318" r:id="rId18"/>
    <p:sldId id="293" r:id="rId19"/>
    <p:sldId id="262" r:id="rId20"/>
    <p:sldId id="292" r:id="rId21"/>
    <p:sldId id="294" r:id="rId22"/>
    <p:sldId id="257" r:id="rId23"/>
    <p:sldId id="266" r:id="rId24"/>
    <p:sldId id="301" r:id="rId25"/>
    <p:sldId id="264" r:id="rId26"/>
    <p:sldId id="295" r:id="rId27"/>
    <p:sldId id="270" r:id="rId28"/>
    <p:sldId id="265" r:id="rId29"/>
    <p:sldId id="289" r:id="rId30"/>
    <p:sldId id="267" r:id="rId31"/>
    <p:sldId id="268" r:id="rId32"/>
    <p:sldId id="271" r:id="rId33"/>
    <p:sldId id="258" r:id="rId34"/>
    <p:sldId id="278" r:id="rId35"/>
    <p:sldId id="274" r:id="rId36"/>
    <p:sldId id="280" r:id="rId37"/>
    <p:sldId id="275" r:id="rId38"/>
    <p:sldId id="276" r:id="rId39"/>
    <p:sldId id="279" r:id="rId40"/>
    <p:sldId id="281" r:id="rId41"/>
    <p:sldId id="297" r:id="rId42"/>
    <p:sldId id="282" r:id="rId43"/>
    <p:sldId id="284" r:id="rId44"/>
    <p:sldId id="288" r:id="rId45"/>
    <p:sldId id="285" r:id="rId46"/>
    <p:sldId id="291" r:id="rId47"/>
    <p:sldId id="298" r:id="rId48"/>
    <p:sldId id="300" r:id="rId49"/>
    <p:sldId id="272" r:id="rId50"/>
    <p:sldId id="299" r:id="rId51"/>
  </p:sldIdLst>
  <p:sldSz cx="9144000" cy="5143500" type="screen16x9"/>
  <p:notesSz cx="6858000" cy="9144000"/>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152140C1-73D3-4C53-8348-C3C5176EF21F}">
          <p14:sldIdLst>
            <p14:sldId id="256"/>
            <p14:sldId id="261"/>
            <p14:sldId id="304"/>
            <p14:sldId id="283"/>
            <p14:sldId id="260"/>
            <p14:sldId id="303"/>
            <p14:sldId id="305"/>
            <p14:sldId id="296"/>
            <p14:sldId id="306"/>
            <p14:sldId id="308"/>
            <p14:sldId id="310"/>
            <p14:sldId id="311"/>
            <p14:sldId id="312"/>
            <p14:sldId id="314"/>
            <p14:sldId id="315"/>
            <p14:sldId id="317"/>
            <p14:sldId id="318"/>
            <p14:sldId id="293"/>
            <p14:sldId id="262"/>
            <p14:sldId id="292"/>
            <p14:sldId id="294"/>
            <p14:sldId id="257"/>
            <p14:sldId id="266"/>
            <p14:sldId id="301"/>
            <p14:sldId id="264"/>
            <p14:sldId id="295"/>
            <p14:sldId id="270"/>
            <p14:sldId id="265"/>
            <p14:sldId id="289"/>
            <p14:sldId id="267"/>
            <p14:sldId id="268"/>
            <p14:sldId id="271"/>
            <p14:sldId id="258"/>
            <p14:sldId id="278"/>
            <p14:sldId id="274"/>
            <p14:sldId id="280"/>
            <p14:sldId id="275"/>
            <p14:sldId id="276"/>
            <p14:sldId id="279"/>
            <p14:sldId id="281"/>
            <p14:sldId id="297"/>
            <p14:sldId id="282"/>
            <p14:sldId id="284"/>
            <p14:sldId id="288"/>
            <p14:sldId id="285"/>
            <p14:sldId id="291"/>
            <p14:sldId id="298"/>
            <p14:sldId id="300"/>
            <p14:sldId id="272"/>
            <p14:sldId id="29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E6E6E6"/>
    <a:srgbClr val="D5D5D5"/>
    <a:srgbClr val="FF9900"/>
    <a:srgbClr val="3FADFF"/>
    <a:srgbClr val="D0E8FC"/>
    <a:srgbClr val="79C6FF"/>
    <a:srgbClr val="66FFFF"/>
    <a:srgbClr val="55F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867" autoAdjust="0"/>
    <p:restoredTop sz="58462" autoAdjust="0"/>
  </p:normalViewPr>
  <p:slideViewPr>
    <p:cSldViewPr>
      <p:cViewPr varScale="1">
        <p:scale>
          <a:sx n="154" d="100"/>
          <a:sy n="154" d="100"/>
        </p:scale>
        <p:origin x="486" y="126"/>
      </p:cViewPr>
      <p:guideLst>
        <p:guide orient="horz" pos="1620"/>
        <p:guide pos="2880"/>
      </p:guideLst>
    </p:cSldViewPr>
  </p:slideViewPr>
  <p:notesTextViewPr>
    <p:cViewPr>
      <p:scale>
        <a:sx n="1" d="1"/>
        <a:sy n="1" d="1"/>
      </p:scale>
      <p:origin x="0" y="0"/>
    </p:cViewPr>
  </p:notesTextViewPr>
  <p:sorterViewPr>
    <p:cViewPr>
      <p:scale>
        <a:sx n="75" d="100"/>
        <a:sy n="75" d="100"/>
      </p:scale>
      <p:origin x="0" y="0"/>
    </p:cViewPr>
  </p:sorterViewPr>
  <p:notesViewPr>
    <p:cSldViewPr>
      <p:cViewPr varScale="1">
        <p:scale>
          <a:sx n="83" d="100"/>
          <a:sy n="83" d="100"/>
        </p:scale>
        <p:origin x="-324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4732756-A1A1-4053-9B90-AA09D4E742EE}" type="datetimeFigureOut">
              <a:rPr lang="zh-CN" altLang="en-US" smtClean="0"/>
              <a:t>2019/2/18</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BA0D9E8-A33B-4D27-8436-1CC4874BC7B6}" type="slidenum">
              <a:rPr lang="zh-CN" altLang="en-US" smtClean="0"/>
              <a:t>‹#›</a:t>
            </a:fld>
            <a:endParaRPr lang="zh-CN" altLang="en-US"/>
          </a:p>
        </p:txBody>
      </p:sp>
    </p:spTree>
    <p:extLst>
      <p:ext uri="{BB962C8B-B14F-4D97-AF65-F5344CB8AC3E}">
        <p14:creationId xmlns:p14="http://schemas.microsoft.com/office/powerpoint/2010/main" val="7519905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1BDD862-7976-4E3B-9904-2D7EE767DAF7}" type="datetimeFigureOut">
              <a:rPr lang="zh-CN" altLang="en-US" smtClean="0"/>
              <a:t>2019/2/18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EB0157A-E3B5-4791-A942-D5664616A436}" type="slidenum">
              <a:rPr lang="zh-CN" altLang="en-US" smtClean="0"/>
              <a:t>‹#›</a:t>
            </a:fld>
            <a:endParaRPr lang="zh-CN" altLang="en-US"/>
          </a:p>
        </p:txBody>
      </p:sp>
    </p:spTree>
    <p:extLst>
      <p:ext uri="{BB962C8B-B14F-4D97-AF65-F5344CB8AC3E}">
        <p14:creationId xmlns:p14="http://schemas.microsoft.com/office/powerpoint/2010/main" val="37787662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1</a:t>
            </a:fld>
            <a:endParaRPr lang="zh-CN" altLang="en-US"/>
          </a:p>
        </p:txBody>
      </p:sp>
    </p:spTree>
    <p:extLst>
      <p:ext uri="{BB962C8B-B14F-4D97-AF65-F5344CB8AC3E}">
        <p14:creationId xmlns:p14="http://schemas.microsoft.com/office/powerpoint/2010/main" val="562792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10</a:t>
            </a:fld>
            <a:endParaRPr lang="zh-CN" altLang="en-US"/>
          </a:p>
        </p:txBody>
      </p:sp>
    </p:spTree>
    <p:extLst>
      <p:ext uri="{BB962C8B-B14F-4D97-AF65-F5344CB8AC3E}">
        <p14:creationId xmlns:p14="http://schemas.microsoft.com/office/powerpoint/2010/main" val="4010856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11</a:t>
            </a:fld>
            <a:endParaRPr lang="zh-CN" altLang="en-US"/>
          </a:p>
        </p:txBody>
      </p:sp>
    </p:spTree>
    <p:extLst>
      <p:ext uri="{BB962C8B-B14F-4D97-AF65-F5344CB8AC3E}">
        <p14:creationId xmlns:p14="http://schemas.microsoft.com/office/powerpoint/2010/main" val="1966667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12</a:t>
            </a:fld>
            <a:endParaRPr lang="zh-CN" altLang="en-US"/>
          </a:p>
        </p:txBody>
      </p:sp>
    </p:spTree>
    <p:extLst>
      <p:ext uri="{BB962C8B-B14F-4D97-AF65-F5344CB8AC3E}">
        <p14:creationId xmlns:p14="http://schemas.microsoft.com/office/powerpoint/2010/main" val="268456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13</a:t>
            </a:fld>
            <a:endParaRPr lang="zh-CN" altLang="en-US"/>
          </a:p>
        </p:txBody>
      </p:sp>
    </p:spTree>
    <p:extLst>
      <p:ext uri="{BB962C8B-B14F-4D97-AF65-F5344CB8AC3E}">
        <p14:creationId xmlns:p14="http://schemas.microsoft.com/office/powerpoint/2010/main" val="21115028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14</a:t>
            </a:fld>
            <a:endParaRPr lang="zh-CN" altLang="en-US"/>
          </a:p>
        </p:txBody>
      </p:sp>
    </p:spTree>
    <p:extLst>
      <p:ext uri="{BB962C8B-B14F-4D97-AF65-F5344CB8AC3E}">
        <p14:creationId xmlns:p14="http://schemas.microsoft.com/office/powerpoint/2010/main" val="3369013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15</a:t>
            </a:fld>
            <a:endParaRPr lang="zh-CN" altLang="en-US"/>
          </a:p>
        </p:txBody>
      </p:sp>
    </p:spTree>
    <p:extLst>
      <p:ext uri="{BB962C8B-B14F-4D97-AF65-F5344CB8AC3E}">
        <p14:creationId xmlns:p14="http://schemas.microsoft.com/office/powerpoint/2010/main" val="1448710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16</a:t>
            </a:fld>
            <a:endParaRPr lang="zh-CN" altLang="en-US"/>
          </a:p>
        </p:txBody>
      </p:sp>
    </p:spTree>
    <p:extLst>
      <p:ext uri="{BB962C8B-B14F-4D97-AF65-F5344CB8AC3E}">
        <p14:creationId xmlns:p14="http://schemas.microsoft.com/office/powerpoint/2010/main" val="5206320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17</a:t>
            </a:fld>
            <a:endParaRPr lang="zh-CN" altLang="en-US"/>
          </a:p>
        </p:txBody>
      </p:sp>
    </p:spTree>
    <p:extLst>
      <p:ext uri="{BB962C8B-B14F-4D97-AF65-F5344CB8AC3E}">
        <p14:creationId xmlns:p14="http://schemas.microsoft.com/office/powerpoint/2010/main" val="17711160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18</a:t>
            </a:fld>
            <a:endParaRPr lang="zh-CN" altLang="en-US"/>
          </a:p>
        </p:txBody>
      </p:sp>
    </p:spTree>
    <p:extLst>
      <p:ext uri="{BB962C8B-B14F-4D97-AF65-F5344CB8AC3E}">
        <p14:creationId xmlns:p14="http://schemas.microsoft.com/office/powerpoint/2010/main" val="22226118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19</a:t>
            </a:fld>
            <a:endParaRPr lang="zh-CN" altLang="en-US"/>
          </a:p>
        </p:txBody>
      </p:sp>
    </p:spTree>
    <p:extLst>
      <p:ext uri="{BB962C8B-B14F-4D97-AF65-F5344CB8AC3E}">
        <p14:creationId xmlns:p14="http://schemas.microsoft.com/office/powerpoint/2010/main" val="681930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a:t>
            </a:fld>
            <a:endParaRPr lang="zh-CN" altLang="en-US"/>
          </a:p>
        </p:txBody>
      </p:sp>
    </p:spTree>
    <p:extLst>
      <p:ext uri="{BB962C8B-B14F-4D97-AF65-F5344CB8AC3E}">
        <p14:creationId xmlns:p14="http://schemas.microsoft.com/office/powerpoint/2010/main" val="23095577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20</a:t>
            </a:fld>
            <a:endParaRPr lang="zh-CN" altLang="en-US"/>
          </a:p>
        </p:txBody>
      </p:sp>
    </p:spTree>
    <p:extLst>
      <p:ext uri="{BB962C8B-B14F-4D97-AF65-F5344CB8AC3E}">
        <p14:creationId xmlns:p14="http://schemas.microsoft.com/office/powerpoint/2010/main" val="3262003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21</a:t>
            </a:fld>
            <a:endParaRPr lang="zh-CN" altLang="en-US"/>
          </a:p>
        </p:txBody>
      </p:sp>
    </p:spTree>
    <p:extLst>
      <p:ext uri="{BB962C8B-B14F-4D97-AF65-F5344CB8AC3E}">
        <p14:creationId xmlns:p14="http://schemas.microsoft.com/office/powerpoint/2010/main" val="3515130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22</a:t>
            </a:fld>
            <a:endParaRPr lang="zh-CN" altLang="en-US"/>
          </a:p>
        </p:txBody>
      </p:sp>
    </p:spTree>
    <p:extLst>
      <p:ext uri="{BB962C8B-B14F-4D97-AF65-F5344CB8AC3E}">
        <p14:creationId xmlns:p14="http://schemas.microsoft.com/office/powerpoint/2010/main" val="31875333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23</a:t>
            </a:fld>
            <a:endParaRPr lang="zh-CN" altLang="en-US"/>
          </a:p>
        </p:txBody>
      </p:sp>
    </p:spTree>
    <p:extLst>
      <p:ext uri="{BB962C8B-B14F-4D97-AF65-F5344CB8AC3E}">
        <p14:creationId xmlns:p14="http://schemas.microsoft.com/office/powerpoint/2010/main" val="3179101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25</a:t>
            </a:fld>
            <a:endParaRPr lang="zh-CN" altLang="en-US"/>
          </a:p>
        </p:txBody>
      </p:sp>
    </p:spTree>
    <p:extLst>
      <p:ext uri="{BB962C8B-B14F-4D97-AF65-F5344CB8AC3E}">
        <p14:creationId xmlns:p14="http://schemas.microsoft.com/office/powerpoint/2010/main" val="165970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26</a:t>
            </a:fld>
            <a:endParaRPr lang="zh-CN" altLang="en-US"/>
          </a:p>
        </p:txBody>
      </p:sp>
    </p:spTree>
    <p:extLst>
      <p:ext uri="{BB962C8B-B14F-4D97-AF65-F5344CB8AC3E}">
        <p14:creationId xmlns:p14="http://schemas.microsoft.com/office/powerpoint/2010/main" val="39222033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27</a:t>
            </a:fld>
            <a:endParaRPr lang="zh-CN" altLang="en-US"/>
          </a:p>
        </p:txBody>
      </p:sp>
    </p:spTree>
    <p:extLst>
      <p:ext uri="{BB962C8B-B14F-4D97-AF65-F5344CB8AC3E}">
        <p14:creationId xmlns:p14="http://schemas.microsoft.com/office/powerpoint/2010/main" val="2340924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28</a:t>
            </a:fld>
            <a:endParaRPr lang="zh-CN" altLang="en-US"/>
          </a:p>
        </p:txBody>
      </p:sp>
    </p:spTree>
    <p:extLst>
      <p:ext uri="{BB962C8B-B14F-4D97-AF65-F5344CB8AC3E}">
        <p14:creationId xmlns:p14="http://schemas.microsoft.com/office/powerpoint/2010/main" val="1140474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29</a:t>
            </a:fld>
            <a:endParaRPr lang="zh-CN" altLang="en-US"/>
          </a:p>
        </p:txBody>
      </p:sp>
    </p:spTree>
    <p:extLst>
      <p:ext uri="{BB962C8B-B14F-4D97-AF65-F5344CB8AC3E}">
        <p14:creationId xmlns:p14="http://schemas.microsoft.com/office/powerpoint/2010/main" val="33608184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30</a:t>
            </a:fld>
            <a:endParaRPr lang="zh-CN" altLang="en-US"/>
          </a:p>
        </p:txBody>
      </p:sp>
    </p:spTree>
    <p:extLst>
      <p:ext uri="{BB962C8B-B14F-4D97-AF65-F5344CB8AC3E}">
        <p14:creationId xmlns:p14="http://schemas.microsoft.com/office/powerpoint/2010/main" val="29127427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3</a:t>
            </a:fld>
            <a:endParaRPr lang="zh-CN" altLang="en-US"/>
          </a:p>
        </p:txBody>
      </p:sp>
    </p:spTree>
    <p:extLst>
      <p:ext uri="{BB962C8B-B14F-4D97-AF65-F5344CB8AC3E}">
        <p14:creationId xmlns:p14="http://schemas.microsoft.com/office/powerpoint/2010/main" val="3110088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31</a:t>
            </a:fld>
            <a:endParaRPr lang="zh-CN" altLang="en-US"/>
          </a:p>
        </p:txBody>
      </p:sp>
    </p:spTree>
    <p:extLst>
      <p:ext uri="{BB962C8B-B14F-4D97-AF65-F5344CB8AC3E}">
        <p14:creationId xmlns:p14="http://schemas.microsoft.com/office/powerpoint/2010/main" val="531897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32</a:t>
            </a:fld>
            <a:endParaRPr lang="zh-CN" altLang="en-US"/>
          </a:p>
        </p:txBody>
      </p:sp>
    </p:spTree>
    <p:extLst>
      <p:ext uri="{BB962C8B-B14F-4D97-AF65-F5344CB8AC3E}">
        <p14:creationId xmlns:p14="http://schemas.microsoft.com/office/powerpoint/2010/main" val="33642742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33</a:t>
            </a:fld>
            <a:endParaRPr lang="zh-CN" altLang="en-US"/>
          </a:p>
        </p:txBody>
      </p:sp>
    </p:spTree>
    <p:extLst>
      <p:ext uri="{BB962C8B-B14F-4D97-AF65-F5344CB8AC3E}">
        <p14:creationId xmlns:p14="http://schemas.microsoft.com/office/powerpoint/2010/main" val="20174183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34</a:t>
            </a:fld>
            <a:endParaRPr lang="zh-CN" altLang="en-US"/>
          </a:p>
        </p:txBody>
      </p:sp>
    </p:spTree>
    <p:extLst>
      <p:ext uri="{BB962C8B-B14F-4D97-AF65-F5344CB8AC3E}">
        <p14:creationId xmlns:p14="http://schemas.microsoft.com/office/powerpoint/2010/main" val="3082090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35</a:t>
            </a:fld>
            <a:endParaRPr lang="zh-CN" altLang="en-US"/>
          </a:p>
        </p:txBody>
      </p:sp>
    </p:spTree>
    <p:extLst>
      <p:ext uri="{BB962C8B-B14F-4D97-AF65-F5344CB8AC3E}">
        <p14:creationId xmlns:p14="http://schemas.microsoft.com/office/powerpoint/2010/main" val="33351567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36</a:t>
            </a:fld>
            <a:endParaRPr lang="zh-CN" altLang="en-US"/>
          </a:p>
        </p:txBody>
      </p:sp>
    </p:spTree>
    <p:extLst>
      <p:ext uri="{BB962C8B-B14F-4D97-AF65-F5344CB8AC3E}">
        <p14:creationId xmlns:p14="http://schemas.microsoft.com/office/powerpoint/2010/main" val="17197343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37</a:t>
            </a:fld>
            <a:endParaRPr lang="zh-CN" altLang="en-US"/>
          </a:p>
        </p:txBody>
      </p:sp>
    </p:spTree>
    <p:extLst>
      <p:ext uri="{BB962C8B-B14F-4D97-AF65-F5344CB8AC3E}">
        <p14:creationId xmlns:p14="http://schemas.microsoft.com/office/powerpoint/2010/main" val="26174051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38</a:t>
            </a:fld>
            <a:endParaRPr lang="zh-CN" altLang="en-US"/>
          </a:p>
        </p:txBody>
      </p:sp>
    </p:spTree>
    <p:extLst>
      <p:ext uri="{BB962C8B-B14F-4D97-AF65-F5344CB8AC3E}">
        <p14:creationId xmlns:p14="http://schemas.microsoft.com/office/powerpoint/2010/main" val="14884400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39</a:t>
            </a:fld>
            <a:endParaRPr lang="zh-CN" altLang="en-US"/>
          </a:p>
        </p:txBody>
      </p:sp>
    </p:spTree>
    <p:extLst>
      <p:ext uri="{BB962C8B-B14F-4D97-AF65-F5344CB8AC3E}">
        <p14:creationId xmlns:p14="http://schemas.microsoft.com/office/powerpoint/2010/main" val="28806377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40</a:t>
            </a:fld>
            <a:endParaRPr lang="zh-CN" altLang="en-US"/>
          </a:p>
        </p:txBody>
      </p:sp>
    </p:spTree>
    <p:extLst>
      <p:ext uri="{BB962C8B-B14F-4D97-AF65-F5344CB8AC3E}">
        <p14:creationId xmlns:p14="http://schemas.microsoft.com/office/powerpoint/2010/main" val="1551011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4</a:t>
            </a:fld>
            <a:endParaRPr lang="zh-CN" altLang="en-US"/>
          </a:p>
        </p:txBody>
      </p:sp>
    </p:spTree>
    <p:extLst>
      <p:ext uri="{BB962C8B-B14F-4D97-AF65-F5344CB8AC3E}">
        <p14:creationId xmlns:p14="http://schemas.microsoft.com/office/powerpoint/2010/main" val="13037468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41</a:t>
            </a:fld>
            <a:endParaRPr lang="zh-CN" altLang="en-US"/>
          </a:p>
        </p:txBody>
      </p:sp>
    </p:spTree>
    <p:extLst>
      <p:ext uri="{BB962C8B-B14F-4D97-AF65-F5344CB8AC3E}">
        <p14:creationId xmlns:p14="http://schemas.microsoft.com/office/powerpoint/2010/main" val="255107023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42</a:t>
            </a:fld>
            <a:endParaRPr lang="zh-CN" altLang="en-US"/>
          </a:p>
        </p:txBody>
      </p:sp>
    </p:spTree>
    <p:extLst>
      <p:ext uri="{BB962C8B-B14F-4D97-AF65-F5344CB8AC3E}">
        <p14:creationId xmlns:p14="http://schemas.microsoft.com/office/powerpoint/2010/main" val="28475274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43</a:t>
            </a:fld>
            <a:endParaRPr lang="zh-CN" altLang="en-US"/>
          </a:p>
        </p:txBody>
      </p:sp>
    </p:spTree>
    <p:extLst>
      <p:ext uri="{BB962C8B-B14F-4D97-AF65-F5344CB8AC3E}">
        <p14:creationId xmlns:p14="http://schemas.microsoft.com/office/powerpoint/2010/main" val="12366445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44</a:t>
            </a:fld>
            <a:endParaRPr lang="zh-CN" altLang="en-US"/>
          </a:p>
        </p:txBody>
      </p:sp>
    </p:spTree>
    <p:extLst>
      <p:ext uri="{BB962C8B-B14F-4D97-AF65-F5344CB8AC3E}">
        <p14:creationId xmlns:p14="http://schemas.microsoft.com/office/powerpoint/2010/main" val="14221153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45</a:t>
            </a:fld>
            <a:endParaRPr lang="zh-CN" altLang="en-US"/>
          </a:p>
        </p:txBody>
      </p:sp>
    </p:spTree>
    <p:extLst>
      <p:ext uri="{BB962C8B-B14F-4D97-AF65-F5344CB8AC3E}">
        <p14:creationId xmlns:p14="http://schemas.microsoft.com/office/powerpoint/2010/main" val="311595255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46</a:t>
            </a:fld>
            <a:endParaRPr lang="zh-CN" altLang="en-US"/>
          </a:p>
        </p:txBody>
      </p:sp>
    </p:spTree>
    <p:extLst>
      <p:ext uri="{BB962C8B-B14F-4D97-AF65-F5344CB8AC3E}">
        <p14:creationId xmlns:p14="http://schemas.microsoft.com/office/powerpoint/2010/main" val="4865055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47</a:t>
            </a:fld>
            <a:endParaRPr lang="zh-CN" altLang="en-US"/>
          </a:p>
        </p:txBody>
      </p:sp>
    </p:spTree>
    <p:extLst>
      <p:ext uri="{BB962C8B-B14F-4D97-AF65-F5344CB8AC3E}">
        <p14:creationId xmlns:p14="http://schemas.microsoft.com/office/powerpoint/2010/main" val="1517387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49</a:t>
            </a:fld>
            <a:endParaRPr lang="zh-CN" altLang="en-US"/>
          </a:p>
        </p:txBody>
      </p:sp>
    </p:spTree>
    <p:extLst>
      <p:ext uri="{BB962C8B-B14F-4D97-AF65-F5344CB8AC3E}">
        <p14:creationId xmlns:p14="http://schemas.microsoft.com/office/powerpoint/2010/main" val="19409047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50</a:t>
            </a:fld>
            <a:endParaRPr lang="zh-CN" altLang="en-US"/>
          </a:p>
        </p:txBody>
      </p:sp>
    </p:spTree>
    <p:extLst>
      <p:ext uri="{BB962C8B-B14F-4D97-AF65-F5344CB8AC3E}">
        <p14:creationId xmlns:p14="http://schemas.microsoft.com/office/powerpoint/2010/main" val="4167805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5</a:t>
            </a:fld>
            <a:endParaRPr lang="zh-CN" altLang="en-US"/>
          </a:p>
        </p:txBody>
      </p:sp>
    </p:spTree>
    <p:extLst>
      <p:ext uri="{BB962C8B-B14F-4D97-AF65-F5344CB8AC3E}">
        <p14:creationId xmlns:p14="http://schemas.microsoft.com/office/powerpoint/2010/main" val="303438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6</a:t>
            </a:fld>
            <a:endParaRPr lang="zh-CN" altLang="en-US"/>
          </a:p>
        </p:txBody>
      </p:sp>
    </p:spTree>
    <p:extLst>
      <p:ext uri="{BB962C8B-B14F-4D97-AF65-F5344CB8AC3E}">
        <p14:creationId xmlns:p14="http://schemas.microsoft.com/office/powerpoint/2010/main" val="22455573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7</a:t>
            </a:fld>
            <a:endParaRPr lang="zh-CN" altLang="en-US"/>
          </a:p>
        </p:txBody>
      </p:sp>
    </p:spTree>
    <p:extLst>
      <p:ext uri="{BB962C8B-B14F-4D97-AF65-F5344CB8AC3E}">
        <p14:creationId xmlns:p14="http://schemas.microsoft.com/office/powerpoint/2010/main" val="2934195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8</a:t>
            </a:fld>
            <a:endParaRPr lang="zh-CN" altLang="en-US"/>
          </a:p>
        </p:txBody>
      </p:sp>
    </p:spTree>
    <p:extLst>
      <p:ext uri="{BB962C8B-B14F-4D97-AF65-F5344CB8AC3E}">
        <p14:creationId xmlns:p14="http://schemas.microsoft.com/office/powerpoint/2010/main" val="783465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EB0157A-E3B5-4791-A942-D5664616A436}" type="slidenum">
              <a:rPr lang="zh-CN" altLang="en-US" smtClean="0"/>
              <a:t>9</a:t>
            </a:fld>
            <a:endParaRPr lang="zh-CN" altLang="en-US"/>
          </a:p>
        </p:txBody>
      </p:sp>
    </p:spTree>
    <p:extLst>
      <p:ext uri="{BB962C8B-B14F-4D97-AF65-F5344CB8AC3E}">
        <p14:creationId xmlns:p14="http://schemas.microsoft.com/office/powerpoint/2010/main" val="2792355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6" name="文本框 1"/>
          <p:cNvSpPr txBox="1"/>
          <p:nvPr userDrawn="1"/>
        </p:nvSpPr>
        <p:spPr>
          <a:xfrm>
            <a:off x="283850" y="176322"/>
            <a:ext cx="903774" cy="523220"/>
          </a:xfrm>
          <a:prstGeom prst="rect">
            <a:avLst/>
          </a:prstGeom>
          <a:noFill/>
        </p:spPr>
        <p:txBody>
          <a:bodyPr wrap="none">
            <a:spAutoFit/>
          </a:bodyPr>
          <a:lstStyle/>
          <a:p>
            <a:pPr eaLnBrk="1" fontAlgn="auto" hangingPunct="1">
              <a:spcBef>
                <a:spcPts val="0"/>
              </a:spcBef>
              <a:spcAft>
                <a:spcPts val="0"/>
              </a:spcAft>
              <a:defRPr/>
            </a:pPr>
            <a:r>
              <a:rPr lang="en-US" altLang="zh-CN" sz="2800" dirty="0">
                <a:solidFill>
                  <a:schemeClr val="tx2"/>
                </a:solidFill>
                <a:latin typeface="Impact" panose="020B0806030902050204" pitchFamily="34" charset="0"/>
                <a:ea typeface="+mn-ea"/>
              </a:rPr>
              <a:t>LOGO</a:t>
            </a:r>
            <a:endParaRPr lang="zh-CN" altLang="en-US" sz="2800" dirty="0">
              <a:solidFill>
                <a:schemeClr val="tx2"/>
              </a:solidFill>
              <a:latin typeface="Impact" panose="020B0806030902050204" pitchFamily="34" charset="0"/>
              <a:ea typeface="+mn-ea"/>
            </a:endParaRPr>
          </a:p>
        </p:txBody>
      </p:sp>
      <p:sp>
        <p:nvSpPr>
          <p:cNvPr id="18" name="矩形 17"/>
          <p:cNvSpPr/>
          <p:nvPr userDrawn="1"/>
        </p:nvSpPr>
        <p:spPr>
          <a:xfrm>
            <a:off x="1172523" y="239038"/>
            <a:ext cx="1569660" cy="646331"/>
          </a:xfrm>
          <a:prstGeom prst="rect">
            <a:avLst/>
          </a:prstGeom>
        </p:spPr>
        <p:txBody>
          <a:bodyPr wrap="none">
            <a:spAutoFit/>
          </a:bodyPr>
          <a:lstStyle/>
          <a:p>
            <a:r>
              <a:rPr lang="zh-TW" altLang="en-US" b="1" dirty="0">
                <a:solidFill>
                  <a:schemeClr val="tx2"/>
                </a:solidFill>
                <a:latin typeface="微軟正黑體" panose="020B0604030504040204" pitchFamily="34" charset="-120"/>
                <a:ea typeface="微軟正黑體" panose="020B0604030504040204" pitchFamily="34" charset="-120"/>
              </a:rPr>
              <a:t>系統功能介紹</a:t>
            </a:r>
            <a:endParaRPr lang="en-US" altLang="zh-TW" b="1" dirty="0">
              <a:solidFill>
                <a:schemeClr val="tx2"/>
              </a:solidFill>
              <a:latin typeface="微軟正黑體" panose="020B0604030504040204" pitchFamily="34" charset="-120"/>
              <a:ea typeface="微軟正黑體" panose="020B0604030504040204" pitchFamily="34" charset="-120"/>
            </a:endParaRPr>
          </a:p>
          <a:p>
            <a:endParaRPr lang="zh-CN" altLang="en-US" dirty="0">
              <a:solidFill>
                <a:schemeClr val="tx2"/>
              </a:solidFill>
              <a:latin typeface="方正大黑简体" panose="03000509000000000000" pitchFamily="65" charset="-122"/>
              <a:ea typeface="方正大黑简体" panose="03000509000000000000" pitchFamily="65" charset="-122"/>
            </a:endParaRPr>
          </a:p>
        </p:txBody>
      </p:sp>
      <p:cxnSp>
        <p:nvCxnSpPr>
          <p:cNvPr id="19" name="直接连接符 18"/>
          <p:cNvCxnSpPr/>
          <p:nvPr userDrawn="1"/>
        </p:nvCxnSpPr>
        <p:spPr>
          <a:xfrm>
            <a:off x="1187624" y="608370"/>
            <a:ext cx="7956376" cy="0"/>
          </a:xfrm>
          <a:prstGeom prst="line">
            <a:avLst/>
          </a:prstGeom>
          <a:ln>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721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8"/>
                                        </p:tgtEl>
                                        <p:attrNameLst>
                                          <p:attrName>ppt_y</p:attrName>
                                        </p:attrNameLst>
                                      </p:cBhvr>
                                      <p:tavLst>
                                        <p:tav tm="0">
                                          <p:val>
                                            <p:strVal val="#ppt_y"/>
                                          </p:val>
                                        </p:tav>
                                        <p:tav tm="100000">
                                          <p:val>
                                            <p:strVal val="#ppt_y"/>
                                          </p:val>
                                        </p:tav>
                                      </p:tavLst>
                                    </p:anim>
                                    <p:anim calcmode="lin" valueType="num">
                                      <p:cBhvr>
                                        <p:cTn id="9"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3" name="文本框 1"/>
          <p:cNvSpPr txBox="1"/>
          <p:nvPr userDrawn="1"/>
        </p:nvSpPr>
        <p:spPr>
          <a:xfrm>
            <a:off x="283850" y="176322"/>
            <a:ext cx="903774" cy="523220"/>
          </a:xfrm>
          <a:prstGeom prst="rect">
            <a:avLst/>
          </a:prstGeom>
          <a:noFill/>
        </p:spPr>
        <p:txBody>
          <a:bodyPr wrap="none">
            <a:spAutoFit/>
          </a:bodyPr>
          <a:lstStyle/>
          <a:p>
            <a:pPr eaLnBrk="1" fontAlgn="auto" hangingPunct="1">
              <a:spcBef>
                <a:spcPts val="0"/>
              </a:spcBef>
              <a:spcAft>
                <a:spcPts val="0"/>
              </a:spcAft>
              <a:defRPr/>
            </a:pPr>
            <a:r>
              <a:rPr lang="en-US" altLang="zh-CN" sz="2800" dirty="0">
                <a:solidFill>
                  <a:schemeClr val="tx2"/>
                </a:solidFill>
                <a:latin typeface="Impact" panose="020B0806030902050204" pitchFamily="34" charset="0"/>
                <a:ea typeface="+mn-ea"/>
              </a:rPr>
              <a:t>LOGO</a:t>
            </a:r>
            <a:endParaRPr lang="zh-CN" altLang="en-US" sz="2800" dirty="0">
              <a:solidFill>
                <a:schemeClr val="tx2"/>
              </a:solidFill>
              <a:latin typeface="Impact" panose="020B0806030902050204" pitchFamily="34" charset="0"/>
              <a:ea typeface="+mn-ea"/>
            </a:endParaRPr>
          </a:p>
        </p:txBody>
      </p:sp>
      <p:sp>
        <p:nvSpPr>
          <p:cNvPr id="4" name="矩形 3"/>
          <p:cNvSpPr/>
          <p:nvPr userDrawn="1"/>
        </p:nvSpPr>
        <p:spPr>
          <a:xfrm>
            <a:off x="1172523" y="239038"/>
            <a:ext cx="1569660" cy="369332"/>
          </a:xfrm>
          <a:prstGeom prst="rect">
            <a:avLst/>
          </a:prstGeom>
        </p:spPr>
        <p:txBody>
          <a:bodyPr wrap="none">
            <a:spAutoFit/>
          </a:bodyPr>
          <a:lstStyle/>
          <a:p>
            <a:r>
              <a:rPr lang="zh-TW" altLang="en-US" b="1" dirty="0">
                <a:solidFill>
                  <a:schemeClr val="tx2"/>
                </a:solidFill>
                <a:latin typeface="微軟正黑體" panose="020B0604030504040204" pitchFamily="34" charset="-120"/>
                <a:ea typeface="微軟正黑體" panose="020B0604030504040204" pitchFamily="34" charset="-120"/>
              </a:rPr>
              <a:t>程式架構介紹</a:t>
            </a:r>
            <a:endParaRPr lang="zh-CN" altLang="en-US" b="1" dirty="0">
              <a:solidFill>
                <a:schemeClr val="tx2"/>
              </a:solidFill>
              <a:latin typeface="微軟正黑體" panose="020B0604030504040204" pitchFamily="34" charset="-120"/>
              <a:ea typeface="微軟正黑體" panose="020B0604030504040204" pitchFamily="34" charset="-120"/>
            </a:endParaRPr>
          </a:p>
        </p:txBody>
      </p:sp>
      <p:cxnSp>
        <p:nvCxnSpPr>
          <p:cNvPr id="6" name="直接连接符 5"/>
          <p:cNvCxnSpPr/>
          <p:nvPr userDrawn="1"/>
        </p:nvCxnSpPr>
        <p:spPr>
          <a:xfrm>
            <a:off x="1187624" y="608370"/>
            <a:ext cx="7956376" cy="0"/>
          </a:xfrm>
          <a:prstGeom prst="line">
            <a:avLst/>
          </a:prstGeom>
          <a:ln>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24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23" name="文本框 1"/>
          <p:cNvSpPr txBox="1"/>
          <p:nvPr userDrawn="1"/>
        </p:nvSpPr>
        <p:spPr>
          <a:xfrm>
            <a:off x="283850" y="176322"/>
            <a:ext cx="903774" cy="523220"/>
          </a:xfrm>
          <a:prstGeom prst="rect">
            <a:avLst/>
          </a:prstGeom>
          <a:noFill/>
        </p:spPr>
        <p:txBody>
          <a:bodyPr wrap="none">
            <a:spAutoFit/>
          </a:bodyPr>
          <a:lstStyle/>
          <a:p>
            <a:pPr eaLnBrk="1" fontAlgn="auto" hangingPunct="1">
              <a:spcBef>
                <a:spcPts val="0"/>
              </a:spcBef>
              <a:spcAft>
                <a:spcPts val="0"/>
              </a:spcAft>
              <a:defRPr/>
            </a:pPr>
            <a:r>
              <a:rPr lang="en-US" altLang="zh-CN" sz="2800" dirty="0">
                <a:solidFill>
                  <a:schemeClr val="tx2"/>
                </a:solidFill>
                <a:latin typeface="Impact" panose="020B0806030902050204" pitchFamily="34" charset="0"/>
                <a:ea typeface="+mn-ea"/>
              </a:rPr>
              <a:t>LOGO</a:t>
            </a:r>
            <a:endParaRPr lang="zh-CN" altLang="en-US" sz="2800" dirty="0">
              <a:solidFill>
                <a:schemeClr val="tx2"/>
              </a:solidFill>
              <a:latin typeface="Impact" panose="020B0806030902050204" pitchFamily="34" charset="0"/>
              <a:ea typeface="+mn-ea"/>
            </a:endParaRPr>
          </a:p>
        </p:txBody>
      </p:sp>
      <p:sp>
        <p:nvSpPr>
          <p:cNvPr id="4" name="矩形 3"/>
          <p:cNvSpPr/>
          <p:nvPr userDrawn="1"/>
        </p:nvSpPr>
        <p:spPr>
          <a:xfrm>
            <a:off x="1172523" y="239038"/>
            <a:ext cx="1569660" cy="369332"/>
          </a:xfrm>
          <a:prstGeom prst="rect">
            <a:avLst/>
          </a:prstGeom>
        </p:spPr>
        <p:txBody>
          <a:bodyPr wrap="none">
            <a:spAutoFit/>
          </a:bodyPr>
          <a:lstStyle/>
          <a:p>
            <a:r>
              <a:rPr lang="zh-TW" altLang="en-US" b="1" dirty="0">
                <a:solidFill>
                  <a:schemeClr val="tx2"/>
                </a:solidFill>
                <a:latin typeface="微軟正黑體" panose="020B0604030504040204" pitchFamily="34" charset="-120"/>
                <a:ea typeface="微軟正黑體" panose="020B0604030504040204" pitchFamily="34" charset="-120"/>
              </a:rPr>
              <a:t>使用技術介紹</a:t>
            </a:r>
            <a:endParaRPr lang="zh-CN" altLang="en-US" b="1" dirty="0">
              <a:solidFill>
                <a:schemeClr val="tx2"/>
              </a:solidFill>
              <a:latin typeface="微軟正黑體" panose="020B0604030504040204" pitchFamily="34" charset="-120"/>
              <a:ea typeface="微軟正黑體" panose="020B0604030504040204" pitchFamily="34" charset="-120"/>
            </a:endParaRPr>
          </a:p>
        </p:txBody>
      </p:sp>
      <p:cxnSp>
        <p:nvCxnSpPr>
          <p:cNvPr id="6" name="直接连接符 5"/>
          <p:cNvCxnSpPr/>
          <p:nvPr userDrawn="1"/>
        </p:nvCxnSpPr>
        <p:spPr>
          <a:xfrm>
            <a:off x="1187624" y="608370"/>
            <a:ext cx="7956376" cy="0"/>
          </a:xfrm>
          <a:prstGeom prst="line">
            <a:avLst/>
          </a:prstGeom>
          <a:ln>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5778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4_空白">
    <p:spTree>
      <p:nvGrpSpPr>
        <p:cNvPr id="1" name=""/>
        <p:cNvGrpSpPr/>
        <p:nvPr/>
      </p:nvGrpSpPr>
      <p:grpSpPr>
        <a:xfrm>
          <a:off x="0" y="0"/>
          <a:ext cx="0" cy="0"/>
          <a:chOff x="0" y="0"/>
          <a:chExt cx="0" cy="0"/>
        </a:xfrm>
      </p:grpSpPr>
      <p:sp>
        <p:nvSpPr>
          <p:cNvPr id="23" name="文本框 1"/>
          <p:cNvSpPr txBox="1"/>
          <p:nvPr userDrawn="1"/>
        </p:nvSpPr>
        <p:spPr>
          <a:xfrm>
            <a:off x="283850" y="176322"/>
            <a:ext cx="903774" cy="523220"/>
          </a:xfrm>
          <a:prstGeom prst="rect">
            <a:avLst/>
          </a:prstGeom>
          <a:noFill/>
        </p:spPr>
        <p:txBody>
          <a:bodyPr wrap="none">
            <a:spAutoFit/>
          </a:bodyPr>
          <a:lstStyle/>
          <a:p>
            <a:pPr eaLnBrk="1" fontAlgn="auto" hangingPunct="1">
              <a:spcBef>
                <a:spcPts val="0"/>
              </a:spcBef>
              <a:spcAft>
                <a:spcPts val="0"/>
              </a:spcAft>
              <a:defRPr/>
            </a:pPr>
            <a:r>
              <a:rPr lang="en-US" altLang="zh-CN" sz="2800" dirty="0">
                <a:solidFill>
                  <a:schemeClr val="tx2"/>
                </a:solidFill>
                <a:latin typeface="Impact" panose="020B0806030902050204" pitchFamily="34" charset="0"/>
                <a:ea typeface="+mn-ea"/>
              </a:rPr>
              <a:t>LOGO</a:t>
            </a:r>
            <a:endParaRPr lang="zh-CN" altLang="en-US" sz="2800" dirty="0">
              <a:solidFill>
                <a:schemeClr val="tx2"/>
              </a:solidFill>
              <a:latin typeface="Impact" panose="020B0806030902050204" pitchFamily="34" charset="0"/>
              <a:ea typeface="+mn-ea"/>
            </a:endParaRPr>
          </a:p>
        </p:txBody>
      </p:sp>
      <p:sp>
        <p:nvSpPr>
          <p:cNvPr id="4" name="矩形 3"/>
          <p:cNvSpPr/>
          <p:nvPr userDrawn="1"/>
        </p:nvSpPr>
        <p:spPr>
          <a:xfrm>
            <a:off x="1172523" y="239038"/>
            <a:ext cx="1569660" cy="369332"/>
          </a:xfrm>
          <a:prstGeom prst="rect">
            <a:avLst/>
          </a:prstGeom>
        </p:spPr>
        <p:txBody>
          <a:bodyPr wrap="none">
            <a:spAutoFit/>
          </a:bodyPr>
          <a:lstStyle/>
          <a:p>
            <a:r>
              <a:rPr lang="zh-TW" altLang="en-US" b="1" dirty="0">
                <a:solidFill>
                  <a:schemeClr val="tx2"/>
                </a:solidFill>
                <a:latin typeface="微軟正黑體" panose="020B0604030504040204" pitchFamily="34" charset="-120"/>
                <a:ea typeface="微軟正黑體" panose="020B0604030504040204" pitchFamily="34" charset="-120"/>
              </a:rPr>
              <a:t>程式架構介紹</a:t>
            </a:r>
            <a:endParaRPr lang="zh-CN" altLang="en-US" b="1" dirty="0">
              <a:solidFill>
                <a:schemeClr val="tx2"/>
              </a:solidFill>
              <a:latin typeface="微軟正黑體" panose="020B0604030504040204" pitchFamily="34" charset="-120"/>
              <a:ea typeface="微軟正黑體" panose="020B0604030504040204" pitchFamily="34" charset="-120"/>
            </a:endParaRPr>
          </a:p>
        </p:txBody>
      </p:sp>
      <p:cxnSp>
        <p:nvCxnSpPr>
          <p:cNvPr id="6" name="直接连接符 5"/>
          <p:cNvCxnSpPr/>
          <p:nvPr userDrawn="1"/>
        </p:nvCxnSpPr>
        <p:spPr>
          <a:xfrm>
            <a:off x="1187624" y="608370"/>
            <a:ext cx="7956376" cy="0"/>
          </a:xfrm>
          <a:prstGeom prst="line">
            <a:avLst/>
          </a:prstGeom>
          <a:ln>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379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2_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420214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7695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1" y="0"/>
            <a:ext cx="9144001"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3270544"/>
      </p:ext>
    </p:extLst>
  </p:cSld>
  <p:clrMap bg1="lt1" tx1="dk1" bg2="lt2" tx2="dk2" accent1="accent1" accent2="accent2" accent3="accent3" accent4="accent4" accent5="accent5" accent6="accent6" hlink="hlink" folHlink="folHlink"/>
  <p:sldLayoutIdLst>
    <p:sldLayoutId id="2147483655" r:id="rId1"/>
    <p:sldLayoutId id="2147483662" r:id="rId2"/>
    <p:sldLayoutId id="2147483665" r:id="rId3"/>
    <p:sldLayoutId id="2147483666" r:id="rId4"/>
    <p:sldLayoutId id="2147483664" r:id="rId5"/>
    <p:sldLayoutId id="2147483660" r:id="rId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7.xml"/><Relationship Id="rId1" Type="http://schemas.openxmlformats.org/officeDocument/2006/relationships/tags" Target="../tags/tag16.xml"/><Relationship Id="rId5" Type="http://schemas.openxmlformats.org/officeDocument/2006/relationships/image" Target="../media/image4.JP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9.xml"/><Relationship Id="rId1" Type="http://schemas.openxmlformats.org/officeDocument/2006/relationships/tags" Target="../tags/tag18.xml"/><Relationship Id="rId5" Type="http://schemas.openxmlformats.org/officeDocument/2006/relationships/image" Target="../media/image5.JP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6.JP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7.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5.xml"/><Relationship Id="rId1" Type="http://schemas.openxmlformats.org/officeDocument/2006/relationships/tags" Target="../tags/tag24.xml"/><Relationship Id="rId5" Type="http://schemas.openxmlformats.org/officeDocument/2006/relationships/image" Target="../media/image8.JP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7.xml"/><Relationship Id="rId1" Type="http://schemas.openxmlformats.org/officeDocument/2006/relationships/tags" Target="../tags/tag26.xml"/><Relationship Id="rId5" Type="http://schemas.openxmlformats.org/officeDocument/2006/relationships/image" Target="../media/image9.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10.JP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notesSlide" Target="../notesSlides/notesSlide2.xml"/><Relationship Id="rId4" Type="http://schemas.openxmlformats.org/officeDocument/2006/relationships/tags" Target="../tags/tag5.xml"/><Relationship Id="rId9"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Layout" Target="../slideLayouts/slideLayout2.xml"/><Relationship Id="rId4" Type="http://schemas.openxmlformats.org/officeDocument/2006/relationships/tags" Target="../tags/tag3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tags" Target="../tags/tag43.xml"/><Relationship Id="rId3" Type="http://schemas.openxmlformats.org/officeDocument/2006/relationships/tags" Target="../tags/tag38.xml"/><Relationship Id="rId7" Type="http://schemas.openxmlformats.org/officeDocument/2006/relationships/tags" Target="../tags/tag42.xml"/><Relationship Id="rId12" Type="http://schemas.openxmlformats.org/officeDocument/2006/relationships/notesSlide" Target="../notesSlides/notesSlide25.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11" Type="http://schemas.openxmlformats.org/officeDocument/2006/relationships/slideLayout" Target="../slideLayouts/slideLayout5.xml"/><Relationship Id="rId5" Type="http://schemas.openxmlformats.org/officeDocument/2006/relationships/tags" Target="../tags/tag40.xml"/><Relationship Id="rId10" Type="http://schemas.openxmlformats.org/officeDocument/2006/relationships/tags" Target="../tags/tag45.xml"/><Relationship Id="rId4" Type="http://schemas.openxmlformats.org/officeDocument/2006/relationships/tags" Target="../tags/tag39.xml"/><Relationship Id="rId9" Type="http://schemas.openxmlformats.org/officeDocument/2006/relationships/tags" Target="../tags/tag4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29.xml.rels><?xml version="1.0" encoding="UTF-8" standalone="yes"?>
<Relationships xmlns="http://schemas.openxmlformats.org/package/2006/relationships"><Relationship Id="rId8" Type="http://schemas.openxmlformats.org/officeDocument/2006/relationships/tags" Target="../tags/tag53.xml"/><Relationship Id="rId3" Type="http://schemas.openxmlformats.org/officeDocument/2006/relationships/tags" Target="../tags/tag48.xml"/><Relationship Id="rId7" Type="http://schemas.openxmlformats.org/officeDocument/2006/relationships/tags" Target="../tags/tag52.xml"/><Relationship Id="rId12" Type="http://schemas.openxmlformats.org/officeDocument/2006/relationships/notesSlide" Target="../notesSlides/notesSlide28.xml"/><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tags" Target="../tags/tag51.xml"/><Relationship Id="rId11" Type="http://schemas.openxmlformats.org/officeDocument/2006/relationships/slideLayout" Target="../slideLayouts/slideLayout2.xml"/><Relationship Id="rId5" Type="http://schemas.openxmlformats.org/officeDocument/2006/relationships/tags" Target="../tags/tag50.xml"/><Relationship Id="rId10" Type="http://schemas.openxmlformats.org/officeDocument/2006/relationships/tags" Target="../tags/tag55.xml"/><Relationship Id="rId4" Type="http://schemas.openxmlformats.org/officeDocument/2006/relationships/tags" Target="../tags/tag49.xml"/><Relationship Id="rId9" Type="http://schemas.openxmlformats.org/officeDocument/2006/relationships/tags" Target="../tags/tag54.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tags" Target="../tags/tag63.xml"/><Relationship Id="rId3" Type="http://schemas.openxmlformats.org/officeDocument/2006/relationships/tags" Target="../tags/tag58.xml"/><Relationship Id="rId7" Type="http://schemas.openxmlformats.org/officeDocument/2006/relationships/tags" Target="../tags/tag62.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5" Type="http://schemas.openxmlformats.org/officeDocument/2006/relationships/tags" Target="../tags/tag60.xml"/><Relationship Id="rId10" Type="http://schemas.openxmlformats.org/officeDocument/2006/relationships/notesSlide" Target="../notesSlides/notesSlide31.xml"/><Relationship Id="rId4" Type="http://schemas.openxmlformats.org/officeDocument/2006/relationships/tags" Target="../tags/tag59.xml"/><Relationship Id="rId9"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tags" Target="../tags/tag71.xml"/><Relationship Id="rId3" Type="http://schemas.openxmlformats.org/officeDocument/2006/relationships/tags" Target="../tags/tag66.xml"/><Relationship Id="rId7" Type="http://schemas.openxmlformats.org/officeDocument/2006/relationships/tags" Target="../tags/tag70.xml"/><Relationship Id="rId12" Type="http://schemas.openxmlformats.org/officeDocument/2006/relationships/notesSlide" Target="../notesSlides/notesSlide3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tags" Target="../tags/tag69.xml"/><Relationship Id="rId11" Type="http://schemas.openxmlformats.org/officeDocument/2006/relationships/slideLayout" Target="../slideLayouts/slideLayout5.xml"/><Relationship Id="rId5" Type="http://schemas.openxmlformats.org/officeDocument/2006/relationships/tags" Target="../tags/tag68.xml"/><Relationship Id="rId10" Type="http://schemas.openxmlformats.org/officeDocument/2006/relationships/tags" Target="../tags/tag73.xml"/><Relationship Id="rId4" Type="http://schemas.openxmlformats.org/officeDocument/2006/relationships/tags" Target="../tags/tag67.xml"/><Relationship Id="rId9" Type="http://schemas.openxmlformats.org/officeDocument/2006/relationships/tags" Target="../tags/tag7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tags" Target="../tags/tag81.xml"/><Relationship Id="rId3" Type="http://schemas.openxmlformats.org/officeDocument/2006/relationships/tags" Target="../tags/tag76.xml"/><Relationship Id="rId7" Type="http://schemas.openxmlformats.org/officeDocument/2006/relationships/tags" Target="../tags/tag80.xml"/><Relationship Id="rId12" Type="http://schemas.openxmlformats.org/officeDocument/2006/relationships/notesSlide" Target="../notesSlides/notesSlide40.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tags" Target="../tags/tag79.xml"/><Relationship Id="rId11" Type="http://schemas.openxmlformats.org/officeDocument/2006/relationships/slideLayout" Target="../slideLayouts/slideLayout5.xml"/><Relationship Id="rId5" Type="http://schemas.openxmlformats.org/officeDocument/2006/relationships/tags" Target="../tags/tag78.xml"/><Relationship Id="rId10" Type="http://schemas.openxmlformats.org/officeDocument/2006/relationships/tags" Target="../tags/tag83.xml"/><Relationship Id="rId4" Type="http://schemas.openxmlformats.org/officeDocument/2006/relationships/tags" Target="../tags/tag77.xml"/><Relationship Id="rId9" Type="http://schemas.openxmlformats.org/officeDocument/2006/relationships/tags" Target="../tags/tag8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tags" Target="../tags/tag91.xml"/><Relationship Id="rId13" Type="http://schemas.openxmlformats.org/officeDocument/2006/relationships/tags" Target="../tags/tag96.xml"/><Relationship Id="rId18" Type="http://schemas.openxmlformats.org/officeDocument/2006/relationships/notesSlide" Target="../notesSlides/notesSlide45.xml"/><Relationship Id="rId3" Type="http://schemas.openxmlformats.org/officeDocument/2006/relationships/tags" Target="../tags/tag86.xml"/><Relationship Id="rId7" Type="http://schemas.openxmlformats.org/officeDocument/2006/relationships/tags" Target="../tags/tag90.xml"/><Relationship Id="rId12" Type="http://schemas.openxmlformats.org/officeDocument/2006/relationships/tags" Target="../tags/tag95.xml"/><Relationship Id="rId17" Type="http://schemas.openxmlformats.org/officeDocument/2006/relationships/slideLayout" Target="../slideLayouts/slideLayout2.xml"/><Relationship Id="rId2" Type="http://schemas.openxmlformats.org/officeDocument/2006/relationships/tags" Target="../tags/tag85.xml"/><Relationship Id="rId16" Type="http://schemas.openxmlformats.org/officeDocument/2006/relationships/tags" Target="../tags/tag99.xml"/><Relationship Id="rId1" Type="http://schemas.openxmlformats.org/officeDocument/2006/relationships/tags" Target="../tags/tag84.xml"/><Relationship Id="rId6" Type="http://schemas.openxmlformats.org/officeDocument/2006/relationships/tags" Target="../tags/tag89.xml"/><Relationship Id="rId11" Type="http://schemas.openxmlformats.org/officeDocument/2006/relationships/tags" Target="../tags/tag94.xml"/><Relationship Id="rId5" Type="http://schemas.openxmlformats.org/officeDocument/2006/relationships/tags" Target="../tags/tag88.xml"/><Relationship Id="rId15" Type="http://schemas.openxmlformats.org/officeDocument/2006/relationships/tags" Target="../tags/tag98.xml"/><Relationship Id="rId10" Type="http://schemas.openxmlformats.org/officeDocument/2006/relationships/tags" Target="../tags/tag93.xml"/><Relationship Id="rId4" Type="http://schemas.openxmlformats.org/officeDocument/2006/relationships/tags" Target="../tags/tag87.xml"/><Relationship Id="rId9" Type="http://schemas.openxmlformats.org/officeDocument/2006/relationships/tags" Target="../tags/tag92.xml"/><Relationship Id="rId14" Type="http://schemas.openxmlformats.org/officeDocument/2006/relationships/tags" Target="../tags/tag9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tags" Target="../tags/tag107.xml"/><Relationship Id="rId3" Type="http://schemas.openxmlformats.org/officeDocument/2006/relationships/tags" Target="../tags/tag102.xml"/><Relationship Id="rId7" Type="http://schemas.openxmlformats.org/officeDocument/2006/relationships/tags" Target="../tags/tag106.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11" Type="http://schemas.openxmlformats.org/officeDocument/2006/relationships/slideLayout" Target="../slideLayouts/slideLayout5.xml"/><Relationship Id="rId5" Type="http://schemas.openxmlformats.org/officeDocument/2006/relationships/tags" Target="../tags/tag104.xml"/><Relationship Id="rId10" Type="http://schemas.openxmlformats.org/officeDocument/2006/relationships/tags" Target="../tags/tag109.xml"/><Relationship Id="rId4" Type="http://schemas.openxmlformats.org/officeDocument/2006/relationships/tags" Target="../tags/tag103.xml"/><Relationship Id="rId9" Type="http://schemas.openxmlformats.org/officeDocument/2006/relationships/tags" Target="../tags/tag108.xml"/></Relationships>
</file>

<file path=ppt/slides/_rels/slide4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tags" Target="../tags/tag117.xml"/><Relationship Id="rId13" Type="http://schemas.openxmlformats.org/officeDocument/2006/relationships/tags" Target="../tags/tag122.xml"/><Relationship Id="rId18" Type="http://schemas.openxmlformats.org/officeDocument/2006/relationships/tags" Target="../tags/tag127.xml"/><Relationship Id="rId3" Type="http://schemas.openxmlformats.org/officeDocument/2006/relationships/tags" Target="../tags/tag112.xml"/><Relationship Id="rId21" Type="http://schemas.openxmlformats.org/officeDocument/2006/relationships/notesSlide" Target="../notesSlides/notesSlide48.xml"/><Relationship Id="rId7" Type="http://schemas.openxmlformats.org/officeDocument/2006/relationships/tags" Target="../tags/tag116.xml"/><Relationship Id="rId12" Type="http://schemas.openxmlformats.org/officeDocument/2006/relationships/tags" Target="../tags/tag121.xml"/><Relationship Id="rId17" Type="http://schemas.openxmlformats.org/officeDocument/2006/relationships/tags" Target="../tags/tag126.xml"/><Relationship Id="rId2" Type="http://schemas.openxmlformats.org/officeDocument/2006/relationships/tags" Target="../tags/tag111.xml"/><Relationship Id="rId16" Type="http://schemas.openxmlformats.org/officeDocument/2006/relationships/tags" Target="../tags/tag125.xml"/><Relationship Id="rId20" Type="http://schemas.openxmlformats.org/officeDocument/2006/relationships/slideLayout" Target="../slideLayouts/slideLayout6.xml"/><Relationship Id="rId1" Type="http://schemas.openxmlformats.org/officeDocument/2006/relationships/tags" Target="../tags/tag110.xml"/><Relationship Id="rId6" Type="http://schemas.openxmlformats.org/officeDocument/2006/relationships/tags" Target="../tags/tag115.xml"/><Relationship Id="rId11" Type="http://schemas.openxmlformats.org/officeDocument/2006/relationships/tags" Target="../tags/tag120.xml"/><Relationship Id="rId5" Type="http://schemas.openxmlformats.org/officeDocument/2006/relationships/tags" Target="../tags/tag114.xml"/><Relationship Id="rId15" Type="http://schemas.openxmlformats.org/officeDocument/2006/relationships/tags" Target="../tags/tag124.xml"/><Relationship Id="rId10" Type="http://schemas.openxmlformats.org/officeDocument/2006/relationships/tags" Target="../tags/tag119.xml"/><Relationship Id="rId19" Type="http://schemas.openxmlformats.org/officeDocument/2006/relationships/tags" Target="../tags/tag128.xml"/><Relationship Id="rId4" Type="http://schemas.openxmlformats.org/officeDocument/2006/relationships/tags" Target="../tags/tag113.xml"/><Relationship Id="rId9" Type="http://schemas.openxmlformats.org/officeDocument/2006/relationships/tags" Target="../tags/tag118.xml"/><Relationship Id="rId14" Type="http://schemas.openxmlformats.org/officeDocument/2006/relationships/tags" Target="../tags/tag12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rporate Summer .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240489" y="195486"/>
            <a:ext cx="609600" cy="609600"/>
          </a:xfrm>
          <a:prstGeom prst="rect">
            <a:avLst/>
          </a:prstGeom>
        </p:spPr>
      </p:pic>
      <p:pic>
        <p:nvPicPr>
          <p:cNvPr id="1033" name="Picture 9"/>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731" t="25387" r="7210" b="2503"/>
          <a:stretch/>
        </p:blipFill>
        <p:spPr bwMode="auto">
          <a:xfrm>
            <a:off x="0" y="-20538"/>
            <a:ext cx="9144000" cy="5164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TextBox 21"/>
          <p:cNvSpPr txBox="1"/>
          <p:nvPr/>
        </p:nvSpPr>
        <p:spPr>
          <a:xfrm>
            <a:off x="2123728" y="3530501"/>
            <a:ext cx="4608512" cy="769441"/>
          </a:xfrm>
          <a:prstGeom prst="rect">
            <a:avLst/>
          </a:prstGeom>
          <a:noFill/>
        </p:spPr>
        <p:txBody>
          <a:bodyPr wrap="square" rtlCol="0">
            <a:spAutoFit/>
          </a:bodyPr>
          <a:lstStyle/>
          <a:p>
            <a:pPr lvl="1" algn="l"/>
            <a:r>
              <a:rPr lang="zh-TW" altLang="en-US" sz="4400" dirty="0">
                <a:solidFill>
                  <a:schemeClr val="tx1"/>
                </a:solidFill>
                <a:effectLst/>
                <a:latin typeface="微軟正黑體" panose="020B0604030504040204" pitchFamily="34" charset="-120"/>
                <a:ea typeface="微軟正黑體" panose="020B0604030504040204" pitchFamily="34" charset="-120"/>
              </a:rPr>
              <a:t>業務員管理系統</a:t>
            </a:r>
            <a:endParaRPr lang="zh-CN" altLang="en-US" sz="4400" dirty="0">
              <a:solidFill>
                <a:schemeClr val="tx1"/>
              </a:solidFill>
              <a:effectLst/>
              <a:latin typeface="微軟正黑體" panose="020B0604030504040204" pitchFamily="34" charset="-120"/>
              <a:ea typeface="微軟正黑體" panose="020B0604030504040204" pitchFamily="34" charset="-120"/>
            </a:endParaRPr>
          </a:p>
        </p:txBody>
      </p:sp>
      <p:cxnSp>
        <p:nvCxnSpPr>
          <p:cNvPr id="23" name="直接连接符 22"/>
          <p:cNvCxnSpPr/>
          <p:nvPr/>
        </p:nvCxnSpPr>
        <p:spPr>
          <a:xfrm>
            <a:off x="2339752" y="4299942"/>
            <a:ext cx="4536504"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2814361" y="4519345"/>
            <a:ext cx="3701854" cy="338554"/>
            <a:chOff x="3441080" y="2532814"/>
            <a:chExt cx="3959368" cy="362105"/>
          </a:xfrm>
        </p:grpSpPr>
        <p:sp>
          <p:nvSpPr>
            <p:cNvPr id="25" name="圆角矩形 24"/>
            <p:cNvSpPr/>
            <p:nvPr userDrawn="1"/>
          </p:nvSpPr>
          <p:spPr>
            <a:xfrm>
              <a:off x="3441080" y="2553221"/>
              <a:ext cx="1778992" cy="32129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 name="圆角矩形 25"/>
            <p:cNvSpPr/>
            <p:nvPr userDrawn="1"/>
          </p:nvSpPr>
          <p:spPr>
            <a:xfrm>
              <a:off x="5479915" y="2553221"/>
              <a:ext cx="1920533" cy="321290"/>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 name="TextBox 26"/>
            <p:cNvSpPr txBox="1"/>
            <p:nvPr userDrawn="1"/>
          </p:nvSpPr>
          <p:spPr>
            <a:xfrm>
              <a:off x="3443691" y="2532814"/>
              <a:ext cx="3648690" cy="362105"/>
            </a:xfrm>
            <a:prstGeom prst="rect">
              <a:avLst/>
            </a:prstGeom>
            <a:noFill/>
          </p:spPr>
          <p:txBody>
            <a:bodyPr wrap="square" rtlCol="0">
              <a:spAutoFit/>
            </a:bodyPr>
            <a:lstStyle/>
            <a:p>
              <a:pPr algn="r"/>
              <a:r>
                <a:rPr lang="zh-TW" altLang="en-US" sz="1600" dirty="0" smtClean="0">
                  <a:solidFill>
                    <a:schemeClr val="bg1"/>
                  </a:solidFill>
                  <a:latin typeface="微軟正黑體" panose="020B0604030504040204" pitchFamily="34" charset="-120"/>
                  <a:ea typeface="微軟正黑體" panose="020B0604030504040204" pitchFamily="34" charset="-120"/>
                </a:rPr>
                <a:t>  學</a:t>
              </a:r>
              <a:r>
                <a:rPr lang="zh-TW" altLang="en-US" sz="1600" dirty="0">
                  <a:solidFill>
                    <a:schemeClr val="bg1"/>
                  </a:solidFill>
                  <a:latin typeface="微軟正黑體" panose="020B0604030504040204" pitchFamily="34" charset="-120"/>
                  <a:ea typeface="微軟正黑體" panose="020B0604030504040204" pitchFamily="34" charset="-120"/>
                </a:rPr>
                <a:t>員：蔡長恩　</a:t>
              </a:r>
              <a:r>
                <a:rPr lang="zh-CN" altLang="en-US" sz="1600" b="0" cap="none" spc="0" dirty="0">
                  <a:ln>
                    <a:noFill/>
                  </a:ln>
                  <a:solidFill>
                    <a:schemeClr val="bg1"/>
                  </a:solidFill>
                  <a:effectLst/>
                  <a:latin typeface="微軟正黑體" panose="020B0604030504040204" pitchFamily="34" charset="-120"/>
                  <a:ea typeface="微軟正黑體" panose="020B0604030504040204" pitchFamily="34" charset="-120"/>
                </a:rPr>
                <a:t>        </a:t>
              </a:r>
              <a:r>
                <a:rPr lang="zh-TW" altLang="en-US" sz="1600" b="0" cap="none" spc="0" dirty="0" smtClean="0">
                  <a:ln>
                    <a:noFill/>
                  </a:ln>
                  <a:solidFill>
                    <a:schemeClr val="bg1"/>
                  </a:solidFill>
                  <a:effectLst/>
                  <a:latin typeface="微軟正黑體" panose="020B0604030504040204" pitchFamily="34" charset="-120"/>
                  <a:ea typeface="微軟正黑體" panose="020B0604030504040204" pitchFamily="34" charset="-120"/>
                </a:rPr>
                <a:t>導</a:t>
              </a:r>
              <a:r>
                <a:rPr lang="zh-TW" altLang="en-US" sz="1600" b="0" cap="none" spc="0" dirty="0">
                  <a:ln>
                    <a:noFill/>
                  </a:ln>
                  <a:solidFill>
                    <a:schemeClr val="bg1"/>
                  </a:solidFill>
                  <a:effectLst/>
                  <a:latin typeface="微軟正黑體" panose="020B0604030504040204" pitchFamily="34" charset="-120"/>
                  <a:ea typeface="微軟正黑體" panose="020B0604030504040204" pitchFamily="34" charset="-120"/>
                </a:rPr>
                <a:t>師</a:t>
              </a:r>
              <a:r>
                <a:rPr lang="zh-CN" altLang="en-US" sz="1600" b="0" cap="none" spc="0" dirty="0">
                  <a:ln>
                    <a:noFill/>
                  </a:ln>
                  <a:solidFill>
                    <a:schemeClr val="bg1"/>
                  </a:solidFill>
                  <a:effectLst/>
                  <a:latin typeface="微軟正黑體" panose="020B0604030504040204" pitchFamily="34" charset="-120"/>
                  <a:ea typeface="微軟正黑體" panose="020B0604030504040204" pitchFamily="34" charset="-120"/>
                </a:rPr>
                <a:t>：</a:t>
              </a:r>
              <a:r>
                <a:rPr lang="zh-TW" altLang="en-US" sz="1600" b="0" cap="none" spc="0" dirty="0">
                  <a:ln>
                    <a:noFill/>
                  </a:ln>
                  <a:solidFill>
                    <a:schemeClr val="bg1"/>
                  </a:solidFill>
                  <a:effectLst/>
                  <a:latin typeface="微軟正黑體" panose="020B0604030504040204" pitchFamily="34" charset="-120"/>
                  <a:ea typeface="微軟正黑體" panose="020B0604030504040204" pitchFamily="34" charset="-120"/>
                </a:rPr>
                <a:t>周季</a:t>
              </a:r>
              <a:r>
                <a:rPr lang="zh-TW" altLang="en-US" sz="1600" dirty="0">
                  <a:solidFill>
                    <a:schemeClr val="bg1"/>
                  </a:solidFill>
                  <a:latin typeface="微軟正黑體" panose="020B0604030504040204" pitchFamily="34" charset="-120"/>
                  <a:ea typeface="微軟正黑體" panose="020B0604030504040204" pitchFamily="34" charset="-120"/>
                </a:rPr>
                <a:t>賢</a:t>
              </a:r>
              <a:endParaRPr lang="zh-CN" altLang="en-US" sz="1600" b="0" cap="none" spc="0" dirty="0">
                <a:ln>
                  <a:noFill/>
                </a:ln>
                <a:solidFill>
                  <a:schemeClr val="bg1"/>
                </a:solidFill>
                <a:effectLst/>
                <a:latin typeface="微軟正黑體" panose="020B0604030504040204" pitchFamily="34" charset="-120"/>
                <a:ea typeface="微軟正黑體" panose="020B0604030504040204" pitchFamily="34" charset="-120"/>
              </a:endParaRPr>
            </a:p>
          </p:txBody>
        </p:sp>
      </p:grpSp>
    </p:spTree>
    <p:extLst>
      <p:ext uri="{BB962C8B-B14F-4D97-AF65-F5344CB8AC3E}">
        <p14:creationId xmlns:p14="http://schemas.microsoft.com/office/powerpoint/2010/main" val="1859108710"/>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3" presetClass="entr" presetSubtype="16" fill="hold" nodeType="afterEffect">
                                  <p:stCondLst>
                                    <p:cond delay="0"/>
                                  </p:stCondLst>
                                  <p:childTnLst>
                                    <p:set>
                                      <p:cBhvr>
                                        <p:cTn id="9" dur="1" fill="hold">
                                          <p:stCondLst>
                                            <p:cond delay="0"/>
                                          </p:stCondLst>
                                        </p:cTn>
                                        <p:tgtEl>
                                          <p:spTgt spid="1033"/>
                                        </p:tgtEl>
                                        <p:attrNameLst>
                                          <p:attrName>style.visibility</p:attrName>
                                        </p:attrNameLst>
                                      </p:cBhvr>
                                      <p:to>
                                        <p:strVal val="visible"/>
                                      </p:to>
                                    </p:set>
                                    <p:anim calcmode="lin" valueType="num">
                                      <p:cBhvr>
                                        <p:cTn id="10" dur="700" fill="hold"/>
                                        <p:tgtEl>
                                          <p:spTgt spid="1033"/>
                                        </p:tgtEl>
                                        <p:attrNameLst>
                                          <p:attrName>ppt_w</p:attrName>
                                        </p:attrNameLst>
                                      </p:cBhvr>
                                      <p:tavLst>
                                        <p:tav tm="0">
                                          <p:val>
                                            <p:fltVal val="0"/>
                                          </p:val>
                                        </p:tav>
                                        <p:tav tm="100000">
                                          <p:val>
                                            <p:strVal val="#ppt_w"/>
                                          </p:val>
                                        </p:tav>
                                      </p:tavLst>
                                    </p:anim>
                                    <p:anim calcmode="lin" valueType="num">
                                      <p:cBhvr>
                                        <p:cTn id="11" dur="700" fill="hold"/>
                                        <p:tgtEl>
                                          <p:spTgt spid="1033"/>
                                        </p:tgtEl>
                                        <p:attrNameLst>
                                          <p:attrName>ppt_h</p:attrName>
                                        </p:attrNameLst>
                                      </p:cBhvr>
                                      <p:tavLst>
                                        <p:tav tm="0">
                                          <p:val>
                                            <p:fltVal val="0"/>
                                          </p:val>
                                        </p:tav>
                                        <p:tav tm="100000">
                                          <p:val>
                                            <p:strVal val="#ppt_h"/>
                                          </p:val>
                                        </p:tav>
                                      </p:tavLst>
                                    </p:anim>
                                    <p:animEffect transition="in" filter="fade">
                                      <p:cBhvr>
                                        <p:cTn id="12" dur="700"/>
                                        <p:tgtEl>
                                          <p:spTgt spid="1033"/>
                                        </p:tgtEl>
                                      </p:cBhvr>
                                    </p:animEffect>
                                  </p:childTnLst>
                                </p:cTn>
                              </p:par>
                              <p:par>
                                <p:cTn id="13" presetID="52" presetClass="entr" presetSubtype="0" fill="hold" grpId="0" nodeType="withEffect">
                                  <p:stCondLst>
                                    <p:cond delay="1700"/>
                                  </p:stCondLst>
                                  <p:iterate type="lt">
                                    <p:tmPct val="10000"/>
                                  </p:iterate>
                                  <p:childTnLst>
                                    <p:set>
                                      <p:cBhvr>
                                        <p:cTn id="14" dur="1" fill="hold">
                                          <p:stCondLst>
                                            <p:cond delay="0"/>
                                          </p:stCondLst>
                                        </p:cTn>
                                        <p:tgtEl>
                                          <p:spTgt spid="22"/>
                                        </p:tgtEl>
                                        <p:attrNameLst>
                                          <p:attrName>style.visibility</p:attrName>
                                        </p:attrNameLst>
                                      </p:cBhvr>
                                      <p:to>
                                        <p:strVal val="visible"/>
                                      </p:to>
                                    </p:set>
                                    <p:animScale>
                                      <p:cBhvr>
                                        <p:cTn id="15" dur="1000" decel="50000" fill="hold">
                                          <p:stCondLst>
                                            <p:cond delay="0"/>
                                          </p:stCondLst>
                                        </p:cTn>
                                        <p:tgtEl>
                                          <p:spTgt spid="2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22"/>
                                        </p:tgtEl>
                                        <p:attrNameLst>
                                          <p:attrName>ppt_x</p:attrName>
                                          <p:attrName>ppt_y</p:attrName>
                                        </p:attrNameLst>
                                      </p:cBhvr>
                                    </p:animMotion>
                                    <p:animEffect transition="in" filter="fade">
                                      <p:cBhvr>
                                        <p:cTn id="17" dur="1000"/>
                                        <p:tgtEl>
                                          <p:spTgt spid="22"/>
                                        </p:tgtEl>
                                      </p:cBhvr>
                                    </p:animEffect>
                                  </p:childTnLst>
                                </p:cTn>
                              </p:par>
                              <p:par>
                                <p:cTn id="18" presetID="16" presetClass="entr" presetSubtype="37" fill="hold" nodeType="withEffect">
                                  <p:stCondLst>
                                    <p:cond delay="4200"/>
                                  </p:stCondLst>
                                  <p:childTnLst>
                                    <p:set>
                                      <p:cBhvr>
                                        <p:cTn id="19" dur="1" fill="hold">
                                          <p:stCondLst>
                                            <p:cond delay="0"/>
                                          </p:stCondLst>
                                        </p:cTn>
                                        <p:tgtEl>
                                          <p:spTgt spid="23"/>
                                        </p:tgtEl>
                                        <p:attrNameLst>
                                          <p:attrName>style.visibility</p:attrName>
                                        </p:attrNameLst>
                                      </p:cBhvr>
                                      <p:to>
                                        <p:strVal val="visible"/>
                                      </p:to>
                                    </p:set>
                                    <p:animEffect transition="in" filter="barn(outVertical)">
                                      <p:cBhvr>
                                        <p:cTn id="20" dur="500"/>
                                        <p:tgtEl>
                                          <p:spTgt spid="23"/>
                                        </p:tgtEl>
                                      </p:cBhvr>
                                    </p:animEffect>
                                  </p:childTnLst>
                                </p:cTn>
                              </p:par>
                              <p:par>
                                <p:cTn id="21" presetID="10" presetClass="entr" presetSubtype="0" fill="hold" nodeType="withEffect">
                                  <p:stCondLst>
                                    <p:cond delay="48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24" repeatCount="indefinite" fill="remove" display="0">
                  <p:stCondLst>
                    <p:cond delay="indefinite"/>
                  </p:stCondLst>
                  <p:endCondLst>
                    <p:cond evt="onStopAudio" delay="0">
                      <p:tgtEl>
                        <p:sldTgt/>
                      </p:tgtEl>
                    </p:cond>
                  </p:endCondLst>
                </p:cTn>
                <p:tgtEl>
                  <p:spTgt spid="3"/>
                </p:tgtEl>
              </p:cMediaNode>
            </p:audio>
          </p:childTnLst>
        </p:cTn>
      </p:par>
    </p:tnLst>
    <p:bldLst>
      <p:bldP spid="2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 xmlns:a16="http://schemas.microsoft.com/office/drawing/2014/main" id="{A291BA5A-0893-4129-A5F8-1B4078ACAF1E}"/>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100800" y="828000"/>
            <a:ext cx="4910400" cy="4194000"/>
          </a:xfrm>
          <a:prstGeom prst="rect">
            <a:avLst/>
          </a:prstGeom>
        </p:spPr>
      </p:pic>
      <p:grpSp>
        <p:nvGrpSpPr>
          <p:cNvPr id="21" name="组合 33">
            <a:extLst>
              <a:ext uri="{FF2B5EF4-FFF2-40B4-BE49-F238E27FC236}">
                <a16:creationId xmlns="" xmlns:a16="http://schemas.microsoft.com/office/drawing/2014/main" id="{DE2D6398-C06F-4EF0-908A-3011B36704F0}"/>
              </a:ext>
            </a:extLst>
          </p:cNvPr>
          <p:cNvGrpSpPr/>
          <p:nvPr/>
        </p:nvGrpSpPr>
        <p:grpSpPr>
          <a:xfrm>
            <a:off x="5486323" y="2715766"/>
            <a:ext cx="3179285" cy="1149206"/>
            <a:chOff x="5065123" y="2067694"/>
            <a:chExt cx="3179285" cy="2520280"/>
          </a:xfrm>
        </p:grpSpPr>
        <p:sp>
          <p:nvSpPr>
            <p:cNvPr id="22" name="矩形 21">
              <a:extLst>
                <a:ext uri="{FF2B5EF4-FFF2-40B4-BE49-F238E27FC236}">
                  <a16:creationId xmlns="" xmlns:a16="http://schemas.microsoft.com/office/drawing/2014/main" id="{709DC878-EF4B-4A69-AFBE-FEEE747BA72E}"/>
                </a:ext>
              </a:extLst>
            </p:cNvPr>
            <p:cNvSpPr/>
            <p:nvPr/>
          </p:nvSpPr>
          <p:spPr>
            <a:xfrm>
              <a:off x="5065123" y="2067694"/>
              <a:ext cx="3179285" cy="2520280"/>
            </a:xfrm>
            <a:prstGeom prst="rect">
              <a:avLst/>
            </a:prstGeom>
            <a:solidFill>
              <a:srgbClr val="F3EF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美化</a:t>
              </a:r>
              <a:r>
                <a:rPr lang="en-US" altLang="zh-TW" sz="2000" dirty="0">
                  <a:solidFill>
                    <a:schemeClr val="tx1"/>
                  </a:solidFill>
                  <a:latin typeface="微軟正黑體" panose="020B0604030504040204" pitchFamily="34" charset="-120"/>
                  <a:ea typeface="微軟正黑體" panose="020B0604030504040204" pitchFamily="34" charset="-120"/>
                </a:rPr>
                <a:t>alert</a:t>
              </a:r>
              <a:r>
                <a:rPr lang="zh-TW" altLang="en-US" sz="2000" dirty="0">
                  <a:solidFill>
                    <a:schemeClr val="tx1"/>
                  </a:solidFill>
                  <a:latin typeface="微軟正黑體" panose="020B0604030504040204" pitchFamily="34" charset="-120"/>
                  <a:ea typeface="微軟正黑體" panose="020B0604030504040204" pitchFamily="34" charset="-120"/>
                </a:rPr>
                <a:t>視窗 </a:t>
              </a:r>
              <a:endParaRPr lang="zh-CN" altLang="en-US" sz="2000" dirty="0">
                <a:solidFill>
                  <a:schemeClr val="tx1"/>
                </a:solidFill>
                <a:latin typeface="微軟正黑體" panose="020B0604030504040204" pitchFamily="34" charset="-120"/>
                <a:ea typeface="微軟正黑體" panose="020B0604030504040204" pitchFamily="34" charset="-120"/>
              </a:endParaRPr>
            </a:p>
          </p:txBody>
        </p:sp>
        <p:sp>
          <p:nvSpPr>
            <p:cNvPr id="23" name="TextBox 11">
              <a:extLst>
                <a:ext uri="{FF2B5EF4-FFF2-40B4-BE49-F238E27FC236}">
                  <a16:creationId xmlns="" xmlns:a16="http://schemas.microsoft.com/office/drawing/2014/main" id="{7D5DB5A2-2B45-46D7-9C03-F1E77903ACC9}"/>
                </a:ext>
              </a:extLst>
            </p:cNvPr>
            <p:cNvSpPr txBox="1"/>
            <p:nvPr/>
          </p:nvSpPr>
          <p:spPr>
            <a:xfrm>
              <a:off x="5126141" y="2269197"/>
              <a:ext cx="184731" cy="674974"/>
            </a:xfrm>
            <a:prstGeom prst="rect">
              <a:avLst/>
            </a:prstGeom>
            <a:noFill/>
          </p:spPr>
          <p:txBody>
            <a:bodyPr wrap="none" rtlCol="0">
              <a:spAutoFit/>
            </a:bodyPr>
            <a:lstStyle/>
            <a:p>
              <a:endParaRPr lang="en-US" altLang="zh-CN" sz="1400" dirty="0">
                <a:latin typeface="方正黑体简体" panose="03000509000000000000" pitchFamily="65" charset="-122"/>
                <a:ea typeface="方正黑体简体" panose="03000509000000000000" pitchFamily="65" charset="-122"/>
              </a:endParaRPr>
            </a:p>
          </p:txBody>
        </p:sp>
      </p:grpSp>
      <p:grpSp>
        <p:nvGrpSpPr>
          <p:cNvPr id="28" name="组合 31">
            <a:extLst>
              <a:ext uri="{FF2B5EF4-FFF2-40B4-BE49-F238E27FC236}">
                <a16:creationId xmlns="" xmlns:a16="http://schemas.microsoft.com/office/drawing/2014/main" id="{AA192773-C881-4965-A9D2-B728C8230951}"/>
              </a:ext>
            </a:extLst>
          </p:cNvPr>
          <p:cNvGrpSpPr/>
          <p:nvPr/>
        </p:nvGrpSpPr>
        <p:grpSpPr>
          <a:xfrm>
            <a:off x="5053504" y="1707654"/>
            <a:ext cx="3719568" cy="1008112"/>
            <a:chOff x="4945955" y="1059582"/>
            <a:chExt cx="3298453" cy="758148"/>
          </a:xfrm>
        </p:grpSpPr>
        <p:sp>
          <p:nvSpPr>
            <p:cNvPr id="29" name="MH_SubTitle_1">
              <a:extLst>
                <a:ext uri="{FF2B5EF4-FFF2-40B4-BE49-F238E27FC236}">
                  <a16:creationId xmlns="" xmlns:a16="http://schemas.microsoft.com/office/drawing/2014/main" id="{EC65461F-F8D6-4C30-97FA-5A5748B1D24F}"/>
                </a:ext>
              </a:extLst>
            </p:cNvPr>
            <p:cNvSpPr/>
            <p:nvPr>
              <p:custDataLst>
                <p:tags r:id="rId1"/>
              </p:custDataLst>
            </p:nvPr>
          </p:nvSpPr>
          <p:spPr>
            <a:xfrm flipH="1">
              <a:off x="5357334" y="1349441"/>
              <a:ext cx="2887074" cy="29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eaLnBrk="1" fontAlgn="auto" hangingPunct="1">
                <a:spcBef>
                  <a:spcPts val="0"/>
                </a:spcBef>
                <a:spcAft>
                  <a:spcPts val="0"/>
                </a:spcAft>
                <a:defRPr/>
              </a:pPr>
              <a:endParaRPr lang="en-US" altLang="zh-CN" sz="2000" dirty="0">
                <a:solidFill>
                  <a:schemeClr val="accent1"/>
                </a:solidFill>
              </a:endParaRPr>
            </a:p>
          </p:txBody>
        </p:sp>
        <p:sp>
          <p:nvSpPr>
            <p:cNvPr id="30" name="MH_Other_2">
              <a:extLst>
                <a:ext uri="{FF2B5EF4-FFF2-40B4-BE49-F238E27FC236}">
                  <a16:creationId xmlns="" xmlns:a16="http://schemas.microsoft.com/office/drawing/2014/main" id="{2FF62BF5-0F04-40FA-8E2E-B6C849C8420B}"/>
                </a:ext>
              </a:extLst>
            </p:cNvPr>
            <p:cNvSpPr/>
            <p:nvPr>
              <p:custDataLst>
                <p:tags r:id="rId2"/>
              </p:custDataLst>
            </p:nvPr>
          </p:nvSpPr>
          <p:spPr>
            <a:xfrm flipH="1">
              <a:off x="4945955" y="1059582"/>
              <a:ext cx="767635" cy="758148"/>
            </a:xfrm>
            <a:prstGeom prst="chevron">
              <a:avLst>
                <a:gd name="adj" fmla="val 455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bIns="36000" anchor="ctr">
              <a:normAutofit/>
            </a:bodyPr>
            <a:lstStyle/>
            <a:p>
              <a:pPr algn="r" eaLnBrk="1" fontAlgn="auto" hangingPunct="1">
                <a:spcBef>
                  <a:spcPts val="0"/>
                </a:spcBef>
                <a:spcAft>
                  <a:spcPts val="0"/>
                </a:spcAft>
                <a:defRPr/>
              </a:pPr>
              <a:endParaRPr lang="zh-CN" altLang="en-US" sz="2400" dirty="0">
                <a:solidFill>
                  <a:srgbClr val="FFFFFF"/>
                </a:solidFill>
              </a:endParaRPr>
            </a:p>
          </p:txBody>
        </p:sp>
        <p:sp>
          <p:nvSpPr>
            <p:cNvPr id="44" name="矩形 43">
              <a:extLst>
                <a:ext uri="{FF2B5EF4-FFF2-40B4-BE49-F238E27FC236}">
                  <a16:creationId xmlns="" xmlns:a16="http://schemas.microsoft.com/office/drawing/2014/main" id="{1262380B-B963-43C6-9568-75A7032A9BAA}"/>
                </a:ext>
              </a:extLst>
            </p:cNvPr>
            <p:cNvSpPr/>
            <p:nvPr/>
          </p:nvSpPr>
          <p:spPr>
            <a:xfrm>
              <a:off x="5664750" y="1347614"/>
              <a:ext cx="1605519" cy="347194"/>
            </a:xfrm>
            <a:prstGeom prst="rect">
              <a:avLst/>
            </a:prstGeom>
          </p:spPr>
          <p:txBody>
            <a:bodyPr wrap="none">
              <a:spAutoFit/>
            </a:bodyPr>
            <a:lstStyle/>
            <a:p>
              <a:pPr>
                <a:defRPr/>
              </a:pPr>
              <a:r>
                <a:rPr lang="en-US" altLang="zh-CN" sz="2400" b="1" dirty="0" err="1">
                  <a:latin typeface="微軟正黑體" panose="020B0604030504040204" pitchFamily="34" charset="-120"/>
                  <a:ea typeface="微軟正黑體" panose="020B0604030504040204" pitchFamily="34" charset="-120"/>
                  <a:cs typeface="Times New Roman" panose="02020603050405020304" pitchFamily="18" charset="0"/>
                </a:rPr>
                <a:t>SweetAlert</a:t>
              </a:r>
              <a:endParaRPr lang="zh-CN"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grpSp>
    </p:spTree>
    <p:extLst>
      <p:ext uri="{BB962C8B-B14F-4D97-AF65-F5344CB8AC3E}">
        <p14:creationId xmlns:p14="http://schemas.microsoft.com/office/powerpoint/2010/main" val="3217685009"/>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32000">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32000">
                                          <p:cBhvr additive="base">
                                            <p:cTn id="7" dur="500" fill="hold"/>
                                            <p:tgtEl>
                                              <p:spTgt spid="28"/>
                                            </p:tgtEl>
                                            <p:attrNameLst>
                                              <p:attrName>ppt_x</p:attrName>
                                            </p:attrNameLst>
                                          </p:cBhvr>
                                          <p:tavLst>
                                            <p:tav tm="0">
                                              <p:val>
                                                <p:strVal val="1+#ppt_w/2"/>
                                              </p:val>
                                            </p:tav>
                                            <p:tav tm="100000">
                                              <p:val>
                                                <p:strVal val="#ppt_x"/>
                                              </p:val>
                                            </p:tav>
                                          </p:tavLst>
                                        </p:anim>
                                        <p:anim calcmode="lin" valueType="num" p14:bounceEnd="32000">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33">
            <a:extLst>
              <a:ext uri="{FF2B5EF4-FFF2-40B4-BE49-F238E27FC236}">
                <a16:creationId xmlns="" xmlns:a16="http://schemas.microsoft.com/office/drawing/2014/main" id="{DE2D6398-C06F-4EF0-908A-3011B36704F0}"/>
              </a:ext>
            </a:extLst>
          </p:cNvPr>
          <p:cNvGrpSpPr/>
          <p:nvPr/>
        </p:nvGrpSpPr>
        <p:grpSpPr>
          <a:xfrm>
            <a:off x="5486323" y="2715766"/>
            <a:ext cx="3179285" cy="1149206"/>
            <a:chOff x="5065123" y="2067694"/>
            <a:chExt cx="3179285" cy="2520280"/>
          </a:xfrm>
        </p:grpSpPr>
        <p:sp>
          <p:nvSpPr>
            <p:cNvPr id="22" name="矩形 21">
              <a:extLst>
                <a:ext uri="{FF2B5EF4-FFF2-40B4-BE49-F238E27FC236}">
                  <a16:creationId xmlns="" xmlns:a16="http://schemas.microsoft.com/office/drawing/2014/main" id="{709DC878-EF4B-4A69-AFBE-FEEE747BA72E}"/>
                </a:ext>
              </a:extLst>
            </p:cNvPr>
            <p:cNvSpPr/>
            <p:nvPr/>
          </p:nvSpPr>
          <p:spPr>
            <a:xfrm>
              <a:off x="5065123" y="2067694"/>
              <a:ext cx="3179285" cy="2520280"/>
            </a:xfrm>
            <a:prstGeom prst="rect">
              <a:avLst/>
            </a:prstGeom>
            <a:solidFill>
              <a:srgbClr val="F3EF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顯示業務員行程</a:t>
              </a:r>
              <a:endParaRPr lang="zh-CN" altLang="en-US" sz="2000" dirty="0">
                <a:solidFill>
                  <a:schemeClr val="tx1"/>
                </a:solidFill>
                <a:latin typeface="微軟正黑體" panose="020B0604030504040204" pitchFamily="34" charset="-120"/>
                <a:ea typeface="微軟正黑體" panose="020B0604030504040204" pitchFamily="34" charset="-120"/>
              </a:endParaRPr>
            </a:p>
          </p:txBody>
        </p:sp>
        <p:sp>
          <p:nvSpPr>
            <p:cNvPr id="23" name="TextBox 11">
              <a:extLst>
                <a:ext uri="{FF2B5EF4-FFF2-40B4-BE49-F238E27FC236}">
                  <a16:creationId xmlns="" xmlns:a16="http://schemas.microsoft.com/office/drawing/2014/main" id="{7D5DB5A2-2B45-46D7-9C03-F1E77903ACC9}"/>
                </a:ext>
              </a:extLst>
            </p:cNvPr>
            <p:cNvSpPr txBox="1"/>
            <p:nvPr/>
          </p:nvSpPr>
          <p:spPr>
            <a:xfrm>
              <a:off x="5126141" y="2269197"/>
              <a:ext cx="184731" cy="674974"/>
            </a:xfrm>
            <a:prstGeom prst="rect">
              <a:avLst/>
            </a:prstGeom>
            <a:noFill/>
          </p:spPr>
          <p:txBody>
            <a:bodyPr wrap="none" rtlCol="0">
              <a:spAutoFit/>
            </a:bodyPr>
            <a:lstStyle/>
            <a:p>
              <a:endParaRPr lang="en-US" altLang="zh-CN" sz="1400" dirty="0">
                <a:latin typeface="方正黑体简体" panose="03000509000000000000" pitchFamily="65" charset="-122"/>
                <a:ea typeface="方正黑体简体" panose="03000509000000000000" pitchFamily="65" charset="-122"/>
              </a:endParaRPr>
            </a:p>
          </p:txBody>
        </p:sp>
      </p:grpSp>
      <p:grpSp>
        <p:nvGrpSpPr>
          <p:cNvPr id="28" name="组合 31">
            <a:extLst>
              <a:ext uri="{FF2B5EF4-FFF2-40B4-BE49-F238E27FC236}">
                <a16:creationId xmlns="" xmlns:a16="http://schemas.microsoft.com/office/drawing/2014/main" id="{AA192773-C881-4965-A9D2-B728C8230951}"/>
              </a:ext>
            </a:extLst>
          </p:cNvPr>
          <p:cNvGrpSpPr/>
          <p:nvPr/>
        </p:nvGrpSpPr>
        <p:grpSpPr>
          <a:xfrm>
            <a:off x="5053504" y="1707654"/>
            <a:ext cx="3719568" cy="1008112"/>
            <a:chOff x="4945955" y="1059582"/>
            <a:chExt cx="3298453" cy="758148"/>
          </a:xfrm>
        </p:grpSpPr>
        <p:sp>
          <p:nvSpPr>
            <p:cNvPr id="29" name="MH_SubTitle_1">
              <a:extLst>
                <a:ext uri="{FF2B5EF4-FFF2-40B4-BE49-F238E27FC236}">
                  <a16:creationId xmlns="" xmlns:a16="http://schemas.microsoft.com/office/drawing/2014/main" id="{EC65461F-F8D6-4C30-97FA-5A5748B1D24F}"/>
                </a:ext>
              </a:extLst>
            </p:cNvPr>
            <p:cNvSpPr/>
            <p:nvPr>
              <p:custDataLst>
                <p:tags r:id="rId1"/>
              </p:custDataLst>
            </p:nvPr>
          </p:nvSpPr>
          <p:spPr>
            <a:xfrm flipH="1">
              <a:off x="5357334" y="1349441"/>
              <a:ext cx="2887074" cy="29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eaLnBrk="1" fontAlgn="auto" hangingPunct="1">
                <a:spcBef>
                  <a:spcPts val="0"/>
                </a:spcBef>
                <a:spcAft>
                  <a:spcPts val="0"/>
                </a:spcAft>
                <a:defRPr/>
              </a:pPr>
              <a:endParaRPr lang="en-US" altLang="zh-CN" sz="2000" dirty="0">
                <a:solidFill>
                  <a:schemeClr val="accent1"/>
                </a:solidFill>
              </a:endParaRPr>
            </a:p>
          </p:txBody>
        </p:sp>
        <p:sp>
          <p:nvSpPr>
            <p:cNvPr id="30" name="MH_Other_2">
              <a:extLst>
                <a:ext uri="{FF2B5EF4-FFF2-40B4-BE49-F238E27FC236}">
                  <a16:creationId xmlns="" xmlns:a16="http://schemas.microsoft.com/office/drawing/2014/main" id="{2FF62BF5-0F04-40FA-8E2E-B6C849C8420B}"/>
                </a:ext>
              </a:extLst>
            </p:cNvPr>
            <p:cNvSpPr/>
            <p:nvPr>
              <p:custDataLst>
                <p:tags r:id="rId2"/>
              </p:custDataLst>
            </p:nvPr>
          </p:nvSpPr>
          <p:spPr>
            <a:xfrm flipH="1">
              <a:off x="4945955" y="1059582"/>
              <a:ext cx="767635" cy="758148"/>
            </a:xfrm>
            <a:prstGeom prst="chevron">
              <a:avLst>
                <a:gd name="adj" fmla="val 455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bIns="36000" anchor="ctr">
              <a:normAutofit/>
            </a:bodyPr>
            <a:lstStyle/>
            <a:p>
              <a:pPr algn="r" eaLnBrk="1" fontAlgn="auto" hangingPunct="1">
                <a:spcBef>
                  <a:spcPts val="0"/>
                </a:spcBef>
                <a:spcAft>
                  <a:spcPts val="0"/>
                </a:spcAft>
                <a:defRPr/>
              </a:pPr>
              <a:endParaRPr lang="zh-CN" altLang="en-US" sz="2400" dirty="0">
                <a:solidFill>
                  <a:srgbClr val="FFFFFF"/>
                </a:solidFill>
              </a:endParaRPr>
            </a:p>
          </p:txBody>
        </p:sp>
        <p:sp>
          <p:nvSpPr>
            <p:cNvPr id="44" name="矩形 43">
              <a:extLst>
                <a:ext uri="{FF2B5EF4-FFF2-40B4-BE49-F238E27FC236}">
                  <a16:creationId xmlns="" xmlns:a16="http://schemas.microsoft.com/office/drawing/2014/main" id="{1262380B-B963-43C6-9568-75A7032A9BAA}"/>
                </a:ext>
              </a:extLst>
            </p:cNvPr>
            <p:cNvSpPr/>
            <p:nvPr/>
          </p:nvSpPr>
          <p:spPr>
            <a:xfrm>
              <a:off x="5664750" y="1347614"/>
              <a:ext cx="1764387" cy="347194"/>
            </a:xfrm>
            <a:prstGeom prst="rect">
              <a:avLst/>
            </a:prstGeom>
          </p:spPr>
          <p:txBody>
            <a:bodyPr wrap="none">
              <a:spAutoFit/>
            </a:bodyPr>
            <a:lstStyle/>
            <a:p>
              <a:pPr>
                <a:defRPr/>
              </a:pPr>
              <a:r>
                <a:rPr lang="en-US" altLang="zh-CN" sz="2400" b="1" dirty="0" err="1">
                  <a:latin typeface="微軟正黑體" panose="020B0604030504040204" pitchFamily="34" charset="-120"/>
                  <a:ea typeface="微軟正黑體" panose="020B0604030504040204" pitchFamily="34" charset="-120"/>
                  <a:cs typeface="Times New Roman" panose="02020603050405020304" pitchFamily="18" charset="0"/>
                </a:rPr>
                <a:t>Fullcalendar</a:t>
              </a:r>
              <a:endParaRPr lang="zh-CN"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grpSp>
      <p:pic>
        <p:nvPicPr>
          <p:cNvPr id="4" name="圖片 3">
            <a:extLst>
              <a:ext uri="{FF2B5EF4-FFF2-40B4-BE49-F238E27FC236}">
                <a16:creationId xmlns="" xmlns:a16="http://schemas.microsoft.com/office/drawing/2014/main" id="{E7A53323-872E-4353-9C8F-D9325E0842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311" y="826832"/>
            <a:ext cx="4910728" cy="4049173"/>
          </a:xfrm>
          <a:prstGeom prst="rect">
            <a:avLst/>
          </a:prstGeom>
        </p:spPr>
      </p:pic>
    </p:spTree>
    <p:extLst>
      <p:ext uri="{BB962C8B-B14F-4D97-AF65-F5344CB8AC3E}">
        <p14:creationId xmlns:p14="http://schemas.microsoft.com/office/powerpoint/2010/main" val="248509623"/>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32000">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32000">
                                          <p:cBhvr additive="base">
                                            <p:cTn id="7" dur="500" fill="hold"/>
                                            <p:tgtEl>
                                              <p:spTgt spid="28"/>
                                            </p:tgtEl>
                                            <p:attrNameLst>
                                              <p:attrName>ppt_x</p:attrName>
                                            </p:attrNameLst>
                                          </p:cBhvr>
                                          <p:tavLst>
                                            <p:tav tm="0">
                                              <p:val>
                                                <p:strVal val="1+#ppt_w/2"/>
                                              </p:val>
                                            </p:tav>
                                            <p:tav tm="100000">
                                              <p:val>
                                                <p:strVal val="#ppt_x"/>
                                              </p:val>
                                            </p:tav>
                                          </p:tavLst>
                                        </p:anim>
                                        <p:anim calcmode="lin" valueType="num" p14:bounceEnd="32000">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33">
            <a:extLst>
              <a:ext uri="{FF2B5EF4-FFF2-40B4-BE49-F238E27FC236}">
                <a16:creationId xmlns="" xmlns:a16="http://schemas.microsoft.com/office/drawing/2014/main" id="{DE2D6398-C06F-4EF0-908A-3011B36704F0}"/>
              </a:ext>
            </a:extLst>
          </p:cNvPr>
          <p:cNvGrpSpPr/>
          <p:nvPr/>
        </p:nvGrpSpPr>
        <p:grpSpPr>
          <a:xfrm>
            <a:off x="5486323" y="2715766"/>
            <a:ext cx="3179285" cy="1149206"/>
            <a:chOff x="5065123" y="2067694"/>
            <a:chExt cx="3179285" cy="2520280"/>
          </a:xfrm>
        </p:grpSpPr>
        <p:sp>
          <p:nvSpPr>
            <p:cNvPr id="22" name="矩形 21">
              <a:extLst>
                <a:ext uri="{FF2B5EF4-FFF2-40B4-BE49-F238E27FC236}">
                  <a16:creationId xmlns="" xmlns:a16="http://schemas.microsoft.com/office/drawing/2014/main" id="{709DC878-EF4B-4A69-AFBE-FEEE747BA72E}"/>
                </a:ext>
              </a:extLst>
            </p:cNvPr>
            <p:cNvSpPr/>
            <p:nvPr/>
          </p:nvSpPr>
          <p:spPr>
            <a:xfrm>
              <a:off x="5065123" y="2067694"/>
              <a:ext cx="3179285" cy="2520280"/>
            </a:xfrm>
            <a:prstGeom prst="rect">
              <a:avLst/>
            </a:prstGeom>
            <a:solidFill>
              <a:srgbClr val="F3EF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日期選單美化</a:t>
              </a:r>
              <a:endParaRPr lang="zh-CN" altLang="en-US" sz="2000" dirty="0">
                <a:solidFill>
                  <a:schemeClr val="tx1"/>
                </a:solidFill>
                <a:latin typeface="微軟正黑體" panose="020B0604030504040204" pitchFamily="34" charset="-120"/>
                <a:ea typeface="微軟正黑體" panose="020B0604030504040204" pitchFamily="34" charset="-120"/>
              </a:endParaRPr>
            </a:p>
          </p:txBody>
        </p:sp>
        <p:sp>
          <p:nvSpPr>
            <p:cNvPr id="23" name="TextBox 11">
              <a:extLst>
                <a:ext uri="{FF2B5EF4-FFF2-40B4-BE49-F238E27FC236}">
                  <a16:creationId xmlns="" xmlns:a16="http://schemas.microsoft.com/office/drawing/2014/main" id="{7D5DB5A2-2B45-46D7-9C03-F1E77903ACC9}"/>
                </a:ext>
              </a:extLst>
            </p:cNvPr>
            <p:cNvSpPr txBox="1"/>
            <p:nvPr/>
          </p:nvSpPr>
          <p:spPr>
            <a:xfrm>
              <a:off x="5126141" y="2269197"/>
              <a:ext cx="184731" cy="674974"/>
            </a:xfrm>
            <a:prstGeom prst="rect">
              <a:avLst/>
            </a:prstGeom>
            <a:noFill/>
          </p:spPr>
          <p:txBody>
            <a:bodyPr wrap="none" rtlCol="0">
              <a:spAutoFit/>
            </a:bodyPr>
            <a:lstStyle/>
            <a:p>
              <a:endParaRPr lang="en-US" altLang="zh-CN" sz="1400" dirty="0">
                <a:latin typeface="方正黑体简体" panose="03000509000000000000" pitchFamily="65" charset="-122"/>
                <a:ea typeface="方正黑体简体" panose="03000509000000000000" pitchFamily="65" charset="-122"/>
              </a:endParaRPr>
            </a:p>
          </p:txBody>
        </p:sp>
      </p:grpSp>
      <p:grpSp>
        <p:nvGrpSpPr>
          <p:cNvPr id="28" name="组合 31">
            <a:extLst>
              <a:ext uri="{FF2B5EF4-FFF2-40B4-BE49-F238E27FC236}">
                <a16:creationId xmlns="" xmlns:a16="http://schemas.microsoft.com/office/drawing/2014/main" id="{AA192773-C881-4965-A9D2-B728C8230951}"/>
              </a:ext>
            </a:extLst>
          </p:cNvPr>
          <p:cNvGrpSpPr/>
          <p:nvPr/>
        </p:nvGrpSpPr>
        <p:grpSpPr>
          <a:xfrm>
            <a:off x="5053504" y="1707654"/>
            <a:ext cx="3719568" cy="1008112"/>
            <a:chOff x="4945955" y="1059582"/>
            <a:chExt cx="3298453" cy="758148"/>
          </a:xfrm>
        </p:grpSpPr>
        <p:sp>
          <p:nvSpPr>
            <p:cNvPr id="29" name="MH_SubTitle_1">
              <a:extLst>
                <a:ext uri="{FF2B5EF4-FFF2-40B4-BE49-F238E27FC236}">
                  <a16:creationId xmlns="" xmlns:a16="http://schemas.microsoft.com/office/drawing/2014/main" id="{EC65461F-F8D6-4C30-97FA-5A5748B1D24F}"/>
                </a:ext>
              </a:extLst>
            </p:cNvPr>
            <p:cNvSpPr/>
            <p:nvPr>
              <p:custDataLst>
                <p:tags r:id="rId1"/>
              </p:custDataLst>
            </p:nvPr>
          </p:nvSpPr>
          <p:spPr>
            <a:xfrm flipH="1">
              <a:off x="5357334" y="1349441"/>
              <a:ext cx="2887074" cy="29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eaLnBrk="1" fontAlgn="auto" hangingPunct="1">
                <a:spcBef>
                  <a:spcPts val="0"/>
                </a:spcBef>
                <a:spcAft>
                  <a:spcPts val="0"/>
                </a:spcAft>
                <a:defRPr/>
              </a:pPr>
              <a:endParaRPr lang="en-US" altLang="zh-CN" sz="2000" dirty="0">
                <a:solidFill>
                  <a:schemeClr val="accent1"/>
                </a:solidFill>
              </a:endParaRPr>
            </a:p>
          </p:txBody>
        </p:sp>
        <p:sp>
          <p:nvSpPr>
            <p:cNvPr id="30" name="MH_Other_2">
              <a:extLst>
                <a:ext uri="{FF2B5EF4-FFF2-40B4-BE49-F238E27FC236}">
                  <a16:creationId xmlns="" xmlns:a16="http://schemas.microsoft.com/office/drawing/2014/main" id="{2FF62BF5-0F04-40FA-8E2E-B6C849C8420B}"/>
                </a:ext>
              </a:extLst>
            </p:cNvPr>
            <p:cNvSpPr/>
            <p:nvPr>
              <p:custDataLst>
                <p:tags r:id="rId2"/>
              </p:custDataLst>
            </p:nvPr>
          </p:nvSpPr>
          <p:spPr>
            <a:xfrm flipH="1">
              <a:off x="4945955" y="1059582"/>
              <a:ext cx="767635" cy="758148"/>
            </a:xfrm>
            <a:prstGeom prst="chevron">
              <a:avLst>
                <a:gd name="adj" fmla="val 455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bIns="36000" anchor="ctr">
              <a:normAutofit/>
            </a:bodyPr>
            <a:lstStyle/>
            <a:p>
              <a:pPr algn="r" eaLnBrk="1" fontAlgn="auto" hangingPunct="1">
                <a:spcBef>
                  <a:spcPts val="0"/>
                </a:spcBef>
                <a:spcAft>
                  <a:spcPts val="0"/>
                </a:spcAft>
                <a:defRPr/>
              </a:pPr>
              <a:endParaRPr lang="zh-CN" altLang="en-US" sz="2400" dirty="0">
                <a:solidFill>
                  <a:srgbClr val="FFFFFF"/>
                </a:solidFill>
              </a:endParaRPr>
            </a:p>
          </p:txBody>
        </p:sp>
        <p:sp>
          <p:nvSpPr>
            <p:cNvPr id="44" name="矩形 43">
              <a:extLst>
                <a:ext uri="{FF2B5EF4-FFF2-40B4-BE49-F238E27FC236}">
                  <a16:creationId xmlns="" xmlns:a16="http://schemas.microsoft.com/office/drawing/2014/main" id="{1262380B-B963-43C6-9568-75A7032A9BAA}"/>
                </a:ext>
              </a:extLst>
            </p:cNvPr>
            <p:cNvSpPr/>
            <p:nvPr/>
          </p:nvSpPr>
          <p:spPr>
            <a:xfrm>
              <a:off x="5664750" y="1347614"/>
              <a:ext cx="1588517" cy="347194"/>
            </a:xfrm>
            <a:prstGeom prst="rect">
              <a:avLst/>
            </a:prstGeom>
          </p:spPr>
          <p:txBody>
            <a:bodyPr wrap="none">
              <a:spAutoFit/>
            </a:bodyPr>
            <a:lstStyle/>
            <a:p>
              <a:pPr>
                <a:defRPr/>
              </a:pPr>
              <a:r>
                <a:rPr lang="en-US" altLang="zh-CN" sz="2400" b="1" dirty="0" err="1">
                  <a:latin typeface="微軟正黑體" panose="020B0604030504040204" pitchFamily="34" charset="-120"/>
                  <a:ea typeface="微軟正黑體" panose="020B0604030504040204" pitchFamily="34" charset="-120"/>
                  <a:cs typeface="Times New Roman" panose="02020603050405020304" pitchFamily="18" charset="0"/>
                </a:rPr>
                <a:t>Datepicker</a:t>
              </a:r>
              <a:endParaRPr lang="zh-CN"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grpSp>
      <p:pic>
        <p:nvPicPr>
          <p:cNvPr id="3" name="圖片 2">
            <a:extLst>
              <a:ext uri="{FF2B5EF4-FFF2-40B4-BE49-F238E27FC236}">
                <a16:creationId xmlns="" xmlns:a16="http://schemas.microsoft.com/office/drawing/2014/main" id="{E0E9F3B3-EC46-4FF6-8F47-36B14C6DEF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6000" y="1130400"/>
            <a:ext cx="2602157" cy="2521470"/>
          </a:xfrm>
          <a:prstGeom prst="rect">
            <a:avLst/>
          </a:prstGeom>
        </p:spPr>
      </p:pic>
    </p:spTree>
    <p:extLst>
      <p:ext uri="{BB962C8B-B14F-4D97-AF65-F5344CB8AC3E}">
        <p14:creationId xmlns:p14="http://schemas.microsoft.com/office/powerpoint/2010/main" val="1437058103"/>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32000">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32000">
                                          <p:cBhvr additive="base">
                                            <p:cTn id="7" dur="500" fill="hold"/>
                                            <p:tgtEl>
                                              <p:spTgt spid="28"/>
                                            </p:tgtEl>
                                            <p:attrNameLst>
                                              <p:attrName>ppt_x</p:attrName>
                                            </p:attrNameLst>
                                          </p:cBhvr>
                                          <p:tavLst>
                                            <p:tav tm="0">
                                              <p:val>
                                                <p:strVal val="1+#ppt_w/2"/>
                                              </p:val>
                                            </p:tav>
                                            <p:tav tm="100000">
                                              <p:val>
                                                <p:strVal val="#ppt_x"/>
                                              </p:val>
                                            </p:tav>
                                          </p:tavLst>
                                        </p:anim>
                                        <p:anim calcmode="lin" valueType="num" p14:bounceEnd="32000">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33">
            <a:extLst>
              <a:ext uri="{FF2B5EF4-FFF2-40B4-BE49-F238E27FC236}">
                <a16:creationId xmlns="" xmlns:a16="http://schemas.microsoft.com/office/drawing/2014/main" id="{DE2D6398-C06F-4EF0-908A-3011B36704F0}"/>
              </a:ext>
            </a:extLst>
          </p:cNvPr>
          <p:cNvGrpSpPr/>
          <p:nvPr/>
        </p:nvGrpSpPr>
        <p:grpSpPr>
          <a:xfrm>
            <a:off x="5486323" y="2715766"/>
            <a:ext cx="3179285" cy="1149206"/>
            <a:chOff x="5065123" y="2067694"/>
            <a:chExt cx="3179285" cy="2520280"/>
          </a:xfrm>
        </p:grpSpPr>
        <p:sp>
          <p:nvSpPr>
            <p:cNvPr id="22" name="矩形 21">
              <a:extLst>
                <a:ext uri="{FF2B5EF4-FFF2-40B4-BE49-F238E27FC236}">
                  <a16:creationId xmlns="" xmlns:a16="http://schemas.microsoft.com/office/drawing/2014/main" id="{709DC878-EF4B-4A69-AFBE-FEEE747BA72E}"/>
                </a:ext>
              </a:extLst>
            </p:cNvPr>
            <p:cNvSpPr/>
            <p:nvPr/>
          </p:nvSpPr>
          <p:spPr>
            <a:xfrm>
              <a:off x="5065123" y="2067694"/>
              <a:ext cx="3179285" cy="2520280"/>
            </a:xfrm>
            <a:prstGeom prst="rect">
              <a:avLst/>
            </a:prstGeom>
            <a:solidFill>
              <a:srgbClr val="F3EF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統計圖表製作</a:t>
              </a:r>
              <a:endParaRPr lang="zh-CN" altLang="en-US" sz="2000" dirty="0">
                <a:solidFill>
                  <a:schemeClr val="tx1"/>
                </a:solidFill>
                <a:latin typeface="微軟正黑體" panose="020B0604030504040204" pitchFamily="34" charset="-120"/>
                <a:ea typeface="微軟正黑體" panose="020B0604030504040204" pitchFamily="34" charset="-120"/>
              </a:endParaRPr>
            </a:p>
          </p:txBody>
        </p:sp>
        <p:sp>
          <p:nvSpPr>
            <p:cNvPr id="23" name="TextBox 11">
              <a:extLst>
                <a:ext uri="{FF2B5EF4-FFF2-40B4-BE49-F238E27FC236}">
                  <a16:creationId xmlns="" xmlns:a16="http://schemas.microsoft.com/office/drawing/2014/main" id="{7D5DB5A2-2B45-46D7-9C03-F1E77903ACC9}"/>
                </a:ext>
              </a:extLst>
            </p:cNvPr>
            <p:cNvSpPr txBox="1"/>
            <p:nvPr/>
          </p:nvSpPr>
          <p:spPr>
            <a:xfrm>
              <a:off x="5126141" y="2269197"/>
              <a:ext cx="184731" cy="674974"/>
            </a:xfrm>
            <a:prstGeom prst="rect">
              <a:avLst/>
            </a:prstGeom>
            <a:noFill/>
          </p:spPr>
          <p:txBody>
            <a:bodyPr wrap="none" rtlCol="0">
              <a:spAutoFit/>
            </a:bodyPr>
            <a:lstStyle/>
            <a:p>
              <a:endParaRPr lang="en-US" altLang="zh-CN" sz="1400" dirty="0">
                <a:latin typeface="方正黑体简体" panose="03000509000000000000" pitchFamily="65" charset="-122"/>
                <a:ea typeface="方正黑体简体" panose="03000509000000000000" pitchFamily="65" charset="-122"/>
              </a:endParaRPr>
            </a:p>
          </p:txBody>
        </p:sp>
      </p:grpSp>
      <p:grpSp>
        <p:nvGrpSpPr>
          <p:cNvPr id="28" name="组合 31">
            <a:extLst>
              <a:ext uri="{FF2B5EF4-FFF2-40B4-BE49-F238E27FC236}">
                <a16:creationId xmlns="" xmlns:a16="http://schemas.microsoft.com/office/drawing/2014/main" id="{AA192773-C881-4965-A9D2-B728C8230951}"/>
              </a:ext>
            </a:extLst>
          </p:cNvPr>
          <p:cNvGrpSpPr/>
          <p:nvPr/>
        </p:nvGrpSpPr>
        <p:grpSpPr>
          <a:xfrm>
            <a:off x="5053504" y="1707654"/>
            <a:ext cx="3719568" cy="1008112"/>
            <a:chOff x="4945955" y="1059582"/>
            <a:chExt cx="3298453" cy="758148"/>
          </a:xfrm>
        </p:grpSpPr>
        <p:sp>
          <p:nvSpPr>
            <p:cNvPr id="29" name="MH_SubTitle_1">
              <a:extLst>
                <a:ext uri="{FF2B5EF4-FFF2-40B4-BE49-F238E27FC236}">
                  <a16:creationId xmlns="" xmlns:a16="http://schemas.microsoft.com/office/drawing/2014/main" id="{EC65461F-F8D6-4C30-97FA-5A5748B1D24F}"/>
                </a:ext>
              </a:extLst>
            </p:cNvPr>
            <p:cNvSpPr/>
            <p:nvPr>
              <p:custDataLst>
                <p:tags r:id="rId1"/>
              </p:custDataLst>
            </p:nvPr>
          </p:nvSpPr>
          <p:spPr>
            <a:xfrm flipH="1">
              <a:off x="5357334" y="1349441"/>
              <a:ext cx="2887074" cy="29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eaLnBrk="1" fontAlgn="auto" hangingPunct="1">
                <a:spcBef>
                  <a:spcPts val="0"/>
                </a:spcBef>
                <a:spcAft>
                  <a:spcPts val="0"/>
                </a:spcAft>
                <a:defRPr/>
              </a:pPr>
              <a:endParaRPr lang="en-US" altLang="zh-CN" sz="2000" dirty="0">
                <a:solidFill>
                  <a:schemeClr val="accent1"/>
                </a:solidFill>
              </a:endParaRPr>
            </a:p>
          </p:txBody>
        </p:sp>
        <p:sp>
          <p:nvSpPr>
            <p:cNvPr id="30" name="MH_Other_2">
              <a:extLst>
                <a:ext uri="{FF2B5EF4-FFF2-40B4-BE49-F238E27FC236}">
                  <a16:creationId xmlns="" xmlns:a16="http://schemas.microsoft.com/office/drawing/2014/main" id="{2FF62BF5-0F04-40FA-8E2E-B6C849C8420B}"/>
                </a:ext>
              </a:extLst>
            </p:cNvPr>
            <p:cNvSpPr/>
            <p:nvPr>
              <p:custDataLst>
                <p:tags r:id="rId2"/>
              </p:custDataLst>
            </p:nvPr>
          </p:nvSpPr>
          <p:spPr>
            <a:xfrm flipH="1">
              <a:off x="4945955" y="1059582"/>
              <a:ext cx="767635" cy="758148"/>
            </a:xfrm>
            <a:prstGeom prst="chevron">
              <a:avLst>
                <a:gd name="adj" fmla="val 455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bIns="36000" anchor="ctr">
              <a:normAutofit/>
            </a:bodyPr>
            <a:lstStyle/>
            <a:p>
              <a:pPr algn="r" eaLnBrk="1" fontAlgn="auto" hangingPunct="1">
                <a:spcBef>
                  <a:spcPts val="0"/>
                </a:spcBef>
                <a:spcAft>
                  <a:spcPts val="0"/>
                </a:spcAft>
                <a:defRPr/>
              </a:pPr>
              <a:endParaRPr lang="zh-CN" altLang="en-US" sz="2400" dirty="0">
                <a:solidFill>
                  <a:srgbClr val="FFFFFF"/>
                </a:solidFill>
              </a:endParaRPr>
            </a:p>
          </p:txBody>
        </p:sp>
        <p:sp>
          <p:nvSpPr>
            <p:cNvPr id="44" name="矩形 43">
              <a:extLst>
                <a:ext uri="{FF2B5EF4-FFF2-40B4-BE49-F238E27FC236}">
                  <a16:creationId xmlns="" xmlns:a16="http://schemas.microsoft.com/office/drawing/2014/main" id="{1262380B-B963-43C6-9568-75A7032A9BAA}"/>
                </a:ext>
              </a:extLst>
            </p:cNvPr>
            <p:cNvSpPr/>
            <p:nvPr/>
          </p:nvSpPr>
          <p:spPr>
            <a:xfrm>
              <a:off x="5664750" y="1347614"/>
              <a:ext cx="1167350" cy="347194"/>
            </a:xfrm>
            <a:prstGeom prst="rect">
              <a:avLst/>
            </a:prstGeom>
          </p:spPr>
          <p:txBody>
            <a:bodyPr wrap="none">
              <a:spAutoFit/>
            </a:bodyPr>
            <a:lstStyle/>
            <a:p>
              <a:pPr>
                <a:defRPr/>
              </a:pPr>
              <a:r>
                <a:rPr lang="en-US" altLang="zh-CN" sz="2400" b="1" dirty="0">
                  <a:latin typeface="微軟正黑體" panose="020B0604030504040204" pitchFamily="34" charset="-120"/>
                  <a:ea typeface="微軟正黑體" panose="020B0604030504040204" pitchFamily="34" charset="-120"/>
                  <a:cs typeface="Times New Roman" panose="02020603050405020304" pitchFamily="18" charset="0"/>
                </a:rPr>
                <a:t>Chart.js</a:t>
              </a:r>
              <a:endParaRPr lang="zh-CN"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grpSp>
      <p:pic>
        <p:nvPicPr>
          <p:cNvPr id="4" name="圖片 3">
            <a:extLst>
              <a:ext uri="{FF2B5EF4-FFF2-40B4-BE49-F238E27FC236}">
                <a16:creationId xmlns="" xmlns:a16="http://schemas.microsoft.com/office/drawing/2014/main" id="{BD658F37-91FE-4BA7-BB76-A9F276B9434B}"/>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100800" y="860400"/>
            <a:ext cx="4111160" cy="3439542"/>
          </a:xfrm>
          <a:prstGeom prst="rect">
            <a:avLst/>
          </a:prstGeom>
        </p:spPr>
      </p:pic>
    </p:spTree>
    <p:extLst>
      <p:ext uri="{BB962C8B-B14F-4D97-AF65-F5344CB8AC3E}">
        <p14:creationId xmlns:p14="http://schemas.microsoft.com/office/powerpoint/2010/main" val="2833945194"/>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32000">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32000">
                                          <p:cBhvr additive="base">
                                            <p:cTn id="7" dur="500" fill="hold"/>
                                            <p:tgtEl>
                                              <p:spTgt spid="28"/>
                                            </p:tgtEl>
                                            <p:attrNameLst>
                                              <p:attrName>ppt_x</p:attrName>
                                            </p:attrNameLst>
                                          </p:cBhvr>
                                          <p:tavLst>
                                            <p:tav tm="0">
                                              <p:val>
                                                <p:strVal val="1+#ppt_w/2"/>
                                              </p:val>
                                            </p:tav>
                                            <p:tav tm="100000">
                                              <p:val>
                                                <p:strVal val="#ppt_x"/>
                                              </p:val>
                                            </p:tav>
                                          </p:tavLst>
                                        </p:anim>
                                        <p:anim calcmode="lin" valueType="num" p14:bounceEnd="32000">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33">
            <a:extLst>
              <a:ext uri="{FF2B5EF4-FFF2-40B4-BE49-F238E27FC236}">
                <a16:creationId xmlns="" xmlns:a16="http://schemas.microsoft.com/office/drawing/2014/main" id="{DE2D6398-C06F-4EF0-908A-3011B36704F0}"/>
              </a:ext>
            </a:extLst>
          </p:cNvPr>
          <p:cNvGrpSpPr/>
          <p:nvPr/>
        </p:nvGrpSpPr>
        <p:grpSpPr>
          <a:xfrm>
            <a:off x="5486323" y="2715766"/>
            <a:ext cx="3179285" cy="1149206"/>
            <a:chOff x="5065123" y="2067694"/>
            <a:chExt cx="3179285" cy="2520280"/>
          </a:xfrm>
        </p:grpSpPr>
        <p:sp>
          <p:nvSpPr>
            <p:cNvPr id="22" name="矩形 21">
              <a:extLst>
                <a:ext uri="{FF2B5EF4-FFF2-40B4-BE49-F238E27FC236}">
                  <a16:creationId xmlns="" xmlns:a16="http://schemas.microsoft.com/office/drawing/2014/main" id="{709DC878-EF4B-4A69-AFBE-FEEE747BA72E}"/>
                </a:ext>
              </a:extLst>
            </p:cNvPr>
            <p:cNvSpPr/>
            <p:nvPr/>
          </p:nvSpPr>
          <p:spPr>
            <a:xfrm>
              <a:off x="5065123" y="2067694"/>
              <a:ext cx="3179285" cy="2520280"/>
            </a:xfrm>
            <a:prstGeom prst="rect">
              <a:avLst/>
            </a:prstGeom>
            <a:solidFill>
              <a:srgbClr val="F3EF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匯出</a:t>
              </a:r>
              <a:r>
                <a:rPr lang="en-US" altLang="zh-TW" sz="2000" dirty="0">
                  <a:solidFill>
                    <a:schemeClr val="tx1"/>
                  </a:solidFill>
                  <a:latin typeface="微軟正黑體" panose="020B0604030504040204" pitchFamily="34" charset="-120"/>
                  <a:ea typeface="微軟正黑體" panose="020B0604030504040204" pitchFamily="34" charset="-120"/>
                </a:rPr>
                <a:t>Excel</a:t>
              </a:r>
              <a:r>
                <a:rPr lang="zh-TW" altLang="en-US" sz="2000" dirty="0">
                  <a:solidFill>
                    <a:schemeClr val="tx1"/>
                  </a:solidFill>
                  <a:latin typeface="微軟正黑體" panose="020B0604030504040204" pitchFamily="34" charset="-120"/>
                  <a:ea typeface="微軟正黑體" panose="020B0604030504040204" pitchFamily="34" charset="-120"/>
                </a:rPr>
                <a:t>表格文件</a:t>
              </a:r>
              <a:endParaRPr lang="zh-CN" altLang="en-US" sz="2000" dirty="0">
                <a:solidFill>
                  <a:schemeClr val="tx1"/>
                </a:solidFill>
                <a:latin typeface="微軟正黑體" panose="020B0604030504040204" pitchFamily="34" charset="-120"/>
                <a:ea typeface="微軟正黑體" panose="020B0604030504040204" pitchFamily="34" charset="-120"/>
              </a:endParaRPr>
            </a:p>
          </p:txBody>
        </p:sp>
        <p:sp>
          <p:nvSpPr>
            <p:cNvPr id="23" name="TextBox 11">
              <a:extLst>
                <a:ext uri="{FF2B5EF4-FFF2-40B4-BE49-F238E27FC236}">
                  <a16:creationId xmlns="" xmlns:a16="http://schemas.microsoft.com/office/drawing/2014/main" id="{7D5DB5A2-2B45-46D7-9C03-F1E77903ACC9}"/>
                </a:ext>
              </a:extLst>
            </p:cNvPr>
            <p:cNvSpPr txBox="1"/>
            <p:nvPr/>
          </p:nvSpPr>
          <p:spPr>
            <a:xfrm>
              <a:off x="5126141" y="2269197"/>
              <a:ext cx="184731" cy="674974"/>
            </a:xfrm>
            <a:prstGeom prst="rect">
              <a:avLst/>
            </a:prstGeom>
            <a:noFill/>
          </p:spPr>
          <p:txBody>
            <a:bodyPr wrap="none" rtlCol="0">
              <a:spAutoFit/>
            </a:bodyPr>
            <a:lstStyle/>
            <a:p>
              <a:endParaRPr lang="en-US" altLang="zh-CN" sz="1400" dirty="0">
                <a:latin typeface="方正黑体简体" panose="03000509000000000000" pitchFamily="65" charset="-122"/>
                <a:ea typeface="方正黑体简体" panose="03000509000000000000" pitchFamily="65" charset="-122"/>
              </a:endParaRPr>
            </a:p>
          </p:txBody>
        </p:sp>
      </p:grpSp>
      <p:grpSp>
        <p:nvGrpSpPr>
          <p:cNvPr id="28" name="组合 31">
            <a:extLst>
              <a:ext uri="{FF2B5EF4-FFF2-40B4-BE49-F238E27FC236}">
                <a16:creationId xmlns="" xmlns:a16="http://schemas.microsoft.com/office/drawing/2014/main" id="{AA192773-C881-4965-A9D2-B728C8230951}"/>
              </a:ext>
            </a:extLst>
          </p:cNvPr>
          <p:cNvGrpSpPr/>
          <p:nvPr/>
        </p:nvGrpSpPr>
        <p:grpSpPr>
          <a:xfrm>
            <a:off x="5053504" y="1707654"/>
            <a:ext cx="3719568" cy="1008112"/>
            <a:chOff x="4945955" y="1059582"/>
            <a:chExt cx="3298453" cy="758148"/>
          </a:xfrm>
        </p:grpSpPr>
        <p:sp>
          <p:nvSpPr>
            <p:cNvPr id="29" name="MH_SubTitle_1">
              <a:extLst>
                <a:ext uri="{FF2B5EF4-FFF2-40B4-BE49-F238E27FC236}">
                  <a16:creationId xmlns="" xmlns:a16="http://schemas.microsoft.com/office/drawing/2014/main" id="{EC65461F-F8D6-4C30-97FA-5A5748B1D24F}"/>
                </a:ext>
              </a:extLst>
            </p:cNvPr>
            <p:cNvSpPr/>
            <p:nvPr>
              <p:custDataLst>
                <p:tags r:id="rId1"/>
              </p:custDataLst>
            </p:nvPr>
          </p:nvSpPr>
          <p:spPr>
            <a:xfrm flipH="1">
              <a:off x="5357334" y="1349441"/>
              <a:ext cx="2887074" cy="29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eaLnBrk="1" fontAlgn="auto" hangingPunct="1">
                <a:spcBef>
                  <a:spcPts val="0"/>
                </a:spcBef>
                <a:spcAft>
                  <a:spcPts val="0"/>
                </a:spcAft>
                <a:defRPr/>
              </a:pPr>
              <a:endParaRPr lang="en-US" altLang="zh-CN" sz="2000" dirty="0">
                <a:solidFill>
                  <a:schemeClr val="accent1"/>
                </a:solidFill>
              </a:endParaRPr>
            </a:p>
          </p:txBody>
        </p:sp>
        <p:sp>
          <p:nvSpPr>
            <p:cNvPr id="30" name="MH_Other_2">
              <a:extLst>
                <a:ext uri="{FF2B5EF4-FFF2-40B4-BE49-F238E27FC236}">
                  <a16:creationId xmlns="" xmlns:a16="http://schemas.microsoft.com/office/drawing/2014/main" id="{2FF62BF5-0F04-40FA-8E2E-B6C849C8420B}"/>
                </a:ext>
              </a:extLst>
            </p:cNvPr>
            <p:cNvSpPr/>
            <p:nvPr>
              <p:custDataLst>
                <p:tags r:id="rId2"/>
              </p:custDataLst>
            </p:nvPr>
          </p:nvSpPr>
          <p:spPr>
            <a:xfrm flipH="1">
              <a:off x="4945955" y="1059582"/>
              <a:ext cx="767635" cy="758148"/>
            </a:xfrm>
            <a:prstGeom prst="chevron">
              <a:avLst>
                <a:gd name="adj" fmla="val 455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bIns="36000" anchor="ctr">
              <a:normAutofit/>
            </a:bodyPr>
            <a:lstStyle/>
            <a:p>
              <a:pPr algn="r" eaLnBrk="1" fontAlgn="auto" hangingPunct="1">
                <a:spcBef>
                  <a:spcPts val="0"/>
                </a:spcBef>
                <a:spcAft>
                  <a:spcPts val="0"/>
                </a:spcAft>
                <a:defRPr/>
              </a:pPr>
              <a:endParaRPr lang="zh-CN" altLang="en-US" sz="2400" dirty="0">
                <a:solidFill>
                  <a:srgbClr val="FFFFFF"/>
                </a:solidFill>
              </a:endParaRPr>
            </a:p>
          </p:txBody>
        </p:sp>
        <p:sp>
          <p:nvSpPr>
            <p:cNvPr id="44" name="矩形 43">
              <a:extLst>
                <a:ext uri="{FF2B5EF4-FFF2-40B4-BE49-F238E27FC236}">
                  <a16:creationId xmlns="" xmlns:a16="http://schemas.microsoft.com/office/drawing/2014/main" id="{1262380B-B963-43C6-9568-75A7032A9BAA}"/>
                </a:ext>
              </a:extLst>
            </p:cNvPr>
            <p:cNvSpPr/>
            <p:nvPr/>
          </p:nvSpPr>
          <p:spPr>
            <a:xfrm>
              <a:off x="5664750" y="1347614"/>
              <a:ext cx="1277489" cy="347194"/>
            </a:xfrm>
            <a:prstGeom prst="rect">
              <a:avLst/>
            </a:prstGeom>
          </p:spPr>
          <p:txBody>
            <a:bodyPr wrap="none">
              <a:spAutoFit/>
            </a:bodyPr>
            <a:lstStyle/>
            <a:p>
              <a:pPr>
                <a:defRPr/>
              </a:pPr>
              <a:r>
                <a:rPr lang="en-US" altLang="zh-TW" sz="2400" b="1" dirty="0" err="1">
                  <a:latin typeface="微軟正黑體" panose="020B0604030504040204" pitchFamily="34" charset="-120"/>
                  <a:ea typeface="微軟正黑體" panose="020B0604030504040204" pitchFamily="34" charset="-120"/>
                  <a:cs typeface="Times New Roman" panose="02020603050405020304" pitchFamily="18" charset="0"/>
                </a:rPr>
                <a:t>GemBox</a:t>
              </a:r>
              <a:endParaRPr lang="zh-CN"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grpSp>
      <p:pic>
        <p:nvPicPr>
          <p:cNvPr id="5" name="圖片 4">
            <a:extLst>
              <a:ext uri="{FF2B5EF4-FFF2-40B4-BE49-F238E27FC236}">
                <a16:creationId xmlns="" xmlns:a16="http://schemas.microsoft.com/office/drawing/2014/main" id="{2BA4940F-183D-4867-B2DF-94BC01809C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950" y="2283718"/>
            <a:ext cx="4855674" cy="1321060"/>
          </a:xfrm>
          <a:prstGeom prst="rect">
            <a:avLst/>
          </a:prstGeom>
        </p:spPr>
      </p:pic>
    </p:spTree>
    <p:extLst>
      <p:ext uri="{BB962C8B-B14F-4D97-AF65-F5344CB8AC3E}">
        <p14:creationId xmlns:p14="http://schemas.microsoft.com/office/powerpoint/2010/main" val="84031311"/>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32000">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32000">
                                          <p:cBhvr additive="base">
                                            <p:cTn id="7" dur="500" fill="hold"/>
                                            <p:tgtEl>
                                              <p:spTgt spid="28"/>
                                            </p:tgtEl>
                                            <p:attrNameLst>
                                              <p:attrName>ppt_x</p:attrName>
                                            </p:attrNameLst>
                                          </p:cBhvr>
                                          <p:tavLst>
                                            <p:tav tm="0">
                                              <p:val>
                                                <p:strVal val="1+#ppt_w/2"/>
                                              </p:val>
                                            </p:tav>
                                            <p:tav tm="100000">
                                              <p:val>
                                                <p:strVal val="#ppt_x"/>
                                              </p:val>
                                            </p:tav>
                                          </p:tavLst>
                                        </p:anim>
                                        <p:anim calcmode="lin" valueType="num" p14:bounceEnd="32000">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33">
            <a:extLst>
              <a:ext uri="{FF2B5EF4-FFF2-40B4-BE49-F238E27FC236}">
                <a16:creationId xmlns="" xmlns:a16="http://schemas.microsoft.com/office/drawing/2014/main" id="{DE2D6398-C06F-4EF0-908A-3011B36704F0}"/>
              </a:ext>
            </a:extLst>
          </p:cNvPr>
          <p:cNvGrpSpPr/>
          <p:nvPr/>
        </p:nvGrpSpPr>
        <p:grpSpPr>
          <a:xfrm>
            <a:off x="5769980" y="2715766"/>
            <a:ext cx="3179285" cy="1149206"/>
            <a:chOff x="5065123" y="2067694"/>
            <a:chExt cx="3179285" cy="2520280"/>
          </a:xfrm>
        </p:grpSpPr>
        <p:sp>
          <p:nvSpPr>
            <p:cNvPr id="22" name="矩形 21">
              <a:extLst>
                <a:ext uri="{FF2B5EF4-FFF2-40B4-BE49-F238E27FC236}">
                  <a16:creationId xmlns="" xmlns:a16="http://schemas.microsoft.com/office/drawing/2014/main" id="{709DC878-EF4B-4A69-AFBE-FEEE747BA72E}"/>
                </a:ext>
              </a:extLst>
            </p:cNvPr>
            <p:cNvSpPr/>
            <p:nvPr/>
          </p:nvSpPr>
          <p:spPr>
            <a:xfrm>
              <a:off x="5065123" y="2067694"/>
              <a:ext cx="3179285" cy="2520280"/>
            </a:xfrm>
            <a:prstGeom prst="rect">
              <a:avLst/>
            </a:prstGeom>
            <a:solidFill>
              <a:srgbClr val="F3EF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zh-TW" altLang="en-US" sz="2000" dirty="0">
                  <a:solidFill>
                    <a:schemeClr val="tx1"/>
                  </a:solidFill>
                  <a:latin typeface="微軟正黑體" panose="020B0604030504040204" pitchFamily="34" charset="-120"/>
                  <a:ea typeface="微軟正黑體" panose="020B0604030504040204" pitchFamily="34" charset="-120"/>
                </a:rPr>
                <a:t>表格產生美化</a:t>
              </a:r>
              <a:endParaRPr lang="zh-CN" altLang="en-US" sz="2000" dirty="0">
                <a:solidFill>
                  <a:schemeClr val="tx1"/>
                </a:solidFill>
                <a:latin typeface="微軟正黑體" panose="020B0604030504040204" pitchFamily="34" charset="-120"/>
                <a:ea typeface="微軟正黑體" panose="020B0604030504040204" pitchFamily="34" charset="-120"/>
              </a:endParaRPr>
            </a:p>
          </p:txBody>
        </p:sp>
        <p:sp>
          <p:nvSpPr>
            <p:cNvPr id="23" name="TextBox 11">
              <a:extLst>
                <a:ext uri="{FF2B5EF4-FFF2-40B4-BE49-F238E27FC236}">
                  <a16:creationId xmlns="" xmlns:a16="http://schemas.microsoft.com/office/drawing/2014/main" id="{7D5DB5A2-2B45-46D7-9C03-F1E77903ACC9}"/>
                </a:ext>
              </a:extLst>
            </p:cNvPr>
            <p:cNvSpPr txBox="1"/>
            <p:nvPr/>
          </p:nvSpPr>
          <p:spPr>
            <a:xfrm>
              <a:off x="5126141" y="2269197"/>
              <a:ext cx="184731" cy="674974"/>
            </a:xfrm>
            <a:prstGeom prst="rect">
              <a:avLst/>
            </a:prstGeom>
            <a:noFill/>
          </p:spPr>
          <p:txBody>
            <a:bodyPr wrap="none" rtlCol="0">
              <a:spAutoFit/>
            </a:bodyPr>
            <a:lstStyle/>
            <a:p>
              <a:endParaRPr lang="en-US" altLang="zh-CN" sz="1400" dirty="0">
                <a:latin typeface="方正黑体简体" panose="03000509000000000000" pitchFamily="65" charset="-122"/>
                <a:ea typeface="方正黑体简体" panose="03000509000000000000" pitchFamily="65" charset="-122"/>
              </a:endParaRPr>
            </a:p>
          </p:txBody>
        </p:sp>
      </p:grpSp>
      <p:grpSp>
        <p:nvGrpSpPr>
          <p:cNvPr id="28" name="组合 31">
            <a:extLst>
              <a:ext uri="{FF2B5EF4-FFF2-40B4-BE49-F238E27FC236}">
                <a16:creationId xmlns="" xmlns:a16="http://schemas.microsoft.com/office/drawing/2014/main" id="{AA192773-C881-4965-A9D2-B728C8230951}"/>
              </a:ext>
            </a:extLst>
          </p:cNvPr>
          <p:cNvGrpSpPr/>
          <p:nvPr/>
        </p:nvGrpSpPr>
        <p:grpSpPr>
          <a:xfrm>
            <a:off x="5337161" y="1707654"/>
            <a:ext cx="3719568" cy="1008112"/>
            <a:chOff x="4945955" y="1059582"/>
            <a:chExt cx="3298453" cy="758148"/>
          </a:xfrm>
        </p:grpSpPr>
        <p:sp>
          <p:nvSpPr>
            <p:cNvPr id="29" name="MH_SubTitle_1">
              <a:extLst>
                <a:ext uri="{FF2B5EF4-FFF2-40B4-BE49-F238E27FC236}">
                  <a16:creationId xmlns="" xmlns:a16="http://schemas.microsoft.com/office/drawing/2014/main" id="{EC65461F-F8D6-4C30-97FA-5A5748B1D24F}"/>
                </a:ext>
              </a:extLst>
            </p:cNvPr>
            <p:cNvSpPr/>
            <p:nvPr>
              <p:custDataLst>
                <p:tags r:id="rId1"/>
              </p:custDataLst>
            </p:nvPr>
          </p:nvSpPr>
          <p:spPr>
            <a:xfrm flipH="1">
              <a:off x="5357334" y="1349441"/>
              <a:ext cx="2887074" cy="29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eaLnBrk="1" fontAlgn="auto" hangingPunct="1">
                <a:spcBef>
                  <a:spcPts val="0"/>
                </a:spcBef>
                <a:spcAft>
                  <a:spcPts val="0"/>
                </a:spcAft>
                <a:defRPr/>
              </a:pPr>
              <a:endParaRPr lang="en-US" altLang="zh-CN" sz="2000" dirty="0">
                <a:solidFill>
                  <a:schemeClr val="accent1"/>
                </a:solidFill>
              </a:endParaRPr>
            </a:p>
          </p:txBody>
        </p:sp>
        <p:sp>
          <p:nvSpPr>
            <p:cNvPr id="30" name="MH_Other_2">
              <a:extLst>
                <a:ext uri="{FF2B5EF4-FFF2-40B4-BE49-F238E27FC236}">
                  <a16:creationId xmlns="" xmlns:a16="http://schemas.microsoft.com/office/drawing/2014/main" id="{2FF62BF5-0F04-40FA-8E2E-B6C849C8420B}"/>
                </a:ext>
              </a:extLst>
            </p:cNvPr>
            <p:cNvSpPr/>
            <p:nvPr>
              <p:custDataLst>
                <p:tags r:id="rId2"/>
              </p:custDataLst>
            </p:nvPr>
          </p:nvSpPr>
          <p:spPr>
            <a:xfrm flipH="1">
              <a:off x="4945955" y="1059582"/>
              <a:ext cx="767635" cy="758148"/>
            </a:xfrm>
            <a:prstGeom prst="chevron">
              <a:avLst>
                <a:gd name="adj" fmla="val 455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bIns="36000" anchor="ctr">
              <a:normAutofit/>
            </a:bodyPr>
            <a:lstStyle/>
            <a:p>
              <a:pPr algn="r" eaLnBrk="1" fontAlgn="auto" hangingPunct="1">
                <a:spcBef>
                  <a:spcPts val="0"/>
                </a:spcBef>
                <a:spcAft>
                  <a:spcPts val="0"/>
                </a:spcAft>
                <a:defRPr/>
              </a:pPr>
              <a:endParaRPr lang="zh-CN" altLang="en-US" sz="2400" dirty="0">
                <a:solidFill>
                  <a:srgbClr val="FFFFFF"/>
                </a:solidFill>
              </a:endParaRPr>
            </a:p>
          </p:txBody>
        </p:sp>
        <p:sp>
          <p:nvSpPr>
            <p:cNvPr id="44" name="矩形 43">
              <a:extLst>
                <a:ext uri="{FF2B5EF4-FFF2-40B4-BE49-F238E27FC236}">
                  <a16:creationId xmlns="" xmlns:a16="http://schemas.microsoft.com/office/drawing/2014/main" id="{1262380B-B963-43C6-9568-75A7032A9BAA}"/>
                </a:ext>
              </a:extLst>
            </p:cNvPr>
            <p:cNvSpPr/>
            <p:nvPr/>
          </p:nvSpPr>
          <p:spPr>
            <a:xfrm>
              <a:off x="5664750" y="1347614"/>
              <a:ext cx="1606713" cy="347194"/>
            </a:xfrm>
            <a:prstGeom prst="rect">
              <a:avLst/>
            </a:prstGeom>
          </p:spPr>
          <p:txBody>
            <a:bodyPr wrap="none">
              <a:spAutoFit/>
            </a:bodyPr>
            <a:lstStyle/>
            <a:p>
              <a:pPr>
                <a:defRPr/>
              </a:pPr>
              <a:r>
                <a:rPr lang="en-US" altLang="zh-TW" sz="2400" b="1" dirty="0" err="1">
                  <a:latin typeface="微軟正黑體" panose="020B0604030504040204" pitchFamily="34" charset="-120"/>
                  <a:ea typeface="微軟正黑體" panose="020B0604030504040204" pitchFamily="34" charset="-120"/>
                  <a:cs typeface="Times New Roman" panose="02020603050405020304" pitchFamily="18" charset="0"/>
                </a:rPr>
                <a:t>DataTables</a:t>
              </a:r>
              <a:endParaRPr lang="zh-CN"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grpSp>
      <p:pic>
        <p:nvPicPr>
          <p:cNvPr id="3" name="圖片 2">
            <a:extLst>
              <a:ext uri="{FF2B5EF4-FFF2-40B4-BE49-F238E27FC236}">
                <a16:creationId xmlns="" xmlns:a16="http://schemas.microsoft.com/office/drawing/2014/main" id="{F1058737-C512-4770-AD5B-35BF031703FE}"/>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79738" y="946945"/>
            <a:ext cx="5250108" cy="4196555"/>
          </a:xfrm>
          <a:prstGeom prst="rect">
            <a:avLst/>
          </a:prstGeom>
        </p:spPr>
      </p:pic>
    </p:spTree>
    <p:extLst>
      <p:ext uri="{BB962C8B-B14F-4D97-AF65-F5344CB8AC3E}">
        <p14:creationId xmlns:p14="http://schemas.microsoft.com/office/powerpoint/2010/main" val="1964652460"/>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32000">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32000">
                                          <p:cBhvr additive="base">
                                            <p:cTn id="7" dur="500" fill="hold"/>
                                            <p:tgtEl>
                                              <p:spTgt spid="28"/>
                                            </p:tgtEl>
                                            <p:attrNameLst>
                                              <p:attrName>ppt_x</p:attrName>
                                            </p:attrNameLst>
                                          </p:cBhvr>
                                          <p:tavLst>
                                            <p:tav tm="0">
                                              <p:val>
                                                <p:strVal val="1+#ppt_w/2"/>
                                              </p:val>
                                            </p:tav>
                                            <p:tav tm="100000">
                                              <p:val>
                                                <p:strVal val="#ppt_x"/>
                                              </p:val>
                                            </p:tav>
                                          </p:tavLst>
                                        </p:anim>
                                        <p:anim calcmode="lin" valueType="num" p14:bounceEnd="32000">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组合 33">
            <a:extLst>
              <a:ext uri="{FF2B5EF4-FFF2-40B4-BE49-F238E27FC236}">
                <a16:creationId xmlns="" xmlns:a16="http://schemas.microsoft.com/office/drawing/2014/main" id="{DE2D6398-C06F-4EF0-908A-3011B36704F0}"/>
              </a:ext>
            </a:extLst>
          </p:cNvPr>
          <p:cNvGrpSpPr/>
          <p:nvPr/>
        </p:nvGrpSpPr>
        <p:grpSpPr>
          <a:xfrm>
            <a:off x="5486323" y="2715766"/>
            <a:ext cx="3179285" cy="1149206"/>
            <a:chOff x="5065123" y="2067694"/>
            <a:chExt cx="3179285" cy="2520280"/>
          </a:xfrm>
        </p:grpSpPr>
        <p:sp>
          <p:nvSpPr>
            <p:cNvPr id="22" name="矩形 21">
              <a:extLst>
                <a:ext uri="{FF2B5EF4-FFF2-40B4-BE49-F238E27FC236}">
                  <a16:creationId xmlns="" xmlns:a16="http://schemas.microsoft.com/office/drawing/2014/main" id="{709DC878-EF4B-4A69-AFBE-FEEE747BA72E}"/>
                </a:ext>
              </a:extLst>
            </p:cNvPr>
            <p:cNvSpPr/>
            <p:nvPr/>
          </p:nvSpPr>
          <p:spPr>
            <a:xfrm>
              <a:off x="5065123" y="2067694"/>
              <a:ext cx="3179285" cy="2520280"/>
            </a:xfrm>
            <a:prstGeom prst="rect">
              <a:avLst/>
            </a:prstGeom>
            <a:solidFill>
              <a:srgbClr val="F3EF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altLang="zh-TW" sz="2000" dirty="0" err="1">
                  <a:solidFill>
                    <a:schemeClr val="tx1"/>
                  </a:solidFill>
                  <a:latin typeface="微軟正黑體" panose="020B0604030504040204" pitchFamily="34" charset="-120"/>
                  <a:ea typeface="微軟正黑體" panose="020B0604030504040204" pitchFamily="34" charset="-120"/>
                </a:rPr>
                <a:t>CheckBox</a:t>
              </a:r>
              <a:r>
                <a:rPr lang="zh-TW" altLang="en-US" sz="2000" dirty="0">
                  <a:solidFill>
                    <a:schemeClr val="tx1"/>
                  </a:solidFill>
                  <a:latin typeface="微軟正黑體" panose="020B0604030504040204" pitchFamily="34" charset="-120"/>
                  <a:ea typeface="微軟正黑體" panose="020B0604030504040204" pitchFamily="34" charset="-120"/>
                </a:rPr>
                <a:t>美化</a:t>
              </a:r>
              <a:endParaRPr lang="zh-CN" altLang="en-US" sz="2000" dirty="0">
                <a:solidFill>
                  <a:schemeClr val="tx1"/>
                </a:solidFill>
                <a:latin typeface="微軟正黑體" panose="020B0604030504040204" pitchFamily="34" charset="-120"/>
                <a:ea typeface="微軟正黑體" panose="020B0604030504040204" pitchFamily="34" charset="-120"/>
              </a:endParaRPr>
            </a:p>
          </p:txBody>
        </p:sp>
        <p:sp>
          <p:nvSpPr>
            <p:cNvPr id="23" name="TextBox 11">
              <a:extLst>
                <a:ext uri="{FF2B5EF4-FFF2-40B4-BE49-F238E27FC236}">
                  <a16:creationId xmlns="" xmlns:a16="http://schemas.microsoft.com/office/drawing/2014/main" id="{7D5DB5A2-2B45-46D7-9C03-F1E77903ACC9}"/>
                </a:ext>
              </a:extLst>
            </p:cNvPr>
            <p:cNvSpPr txBox="1"/>
            <p:nvPr/>
          </p:nvSpPr>
          <p:spPr>
            <a:xfrm>
              <a:off x="5126141" y="2269197"/>
              <a:ext cx="184731" cy="674974"/>
            </a:xfrm>
            <a:prstGeom prst="rect">
              <a:avLst/>
            </a:prstGeom>
            <a:noFill/>
          </p:spPr>
          <p:txBody>
            <a:bodyPr wrap="none" rtlCol="0">
              <a:spAutoFit/>
            </a:bodyPr>
            <a:lstStyle/>
            <a:p>
              <a:endParaRPr lang="en-US" altLang="zh-CN" sz="1400" dirty="0">
                <a:latin typeface="方正黑体简体" panose="03000509000000000000" pitchFamily="65" charset="-122"/>
                <a:ea typeface="方正黑体简体" panose="03000509000000000000" pitchFamily="65" charset="-122"/>
              </a:endParaRPr>
            </a:p>
          </p:txBody>
        </p:sp>
      </p:grpSp>
      <p:grpSp>
        <p:nvGrpSpPr>
          <p:cNvPr id="28" name="组合 31">
            <a:extLst>
              <a:ext uri="{FF2B5EF4-FFF2-40B4-BE49-F238E27FC236}">
                <a16:creationId xmlns="" xmlns:a16="http://schemas.microsoft.com/office/drawing/2014/main" id="{AA192773-C881-4965-A9D2-B728C8230951}"/>
              </a:ext>
            </a:extLst>
          </p:cNvPr>
          <p:cNvGrpSpPr/>
          <p:nvPr/>
        </p:nvGrpSpPr>
        <p:grpSpPr>
          <a:xfrm>
            <a:off x="5053504" y="1707654"/>
            <a:ext cx="3719568" cy="1008112"/>
            <a:chOff x="4945955" y="1059582"/>
            <a:chExt cx="3298453" cy="758148"/>
          </a:xfrm>
        </p:grpSpPr>
        <p:sp>
          <p:nvSpPr>
            <p:cNvPr id="29" name="MH_SubTitle_1">
              <a:extLst>
                <a:ext uri="{FF2B5EF4-FFF2-40B4-BE49-F238E27FC236}">
                  <a16:creationId xmlns="" xmlns:a16="http://schemas.microsoft.com/office/drawing/2014/main" id="{EC65461F-F8D6-4C30-97FA-5A5748B1D24F}"/>
                </a:ext>
              </a:extLst>
            </p:cNvPr>
            <p:cNvSpPr/>
            <p:nvPr>
              <p:custDataLst>
                <p:tags r:id="rId1"/>
              </p:custDataLst>
            </p:nvPr>
          </p:nvSpPr>
          <p:spPr>
            <a:xfrm flipH="1">
              <a:off x="5357334" y="1349441"/>
              <a:ext cx="2887074" cy="29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eaLnBrk="1" fontAlgn="auto" hangingPunct="1">
                <a:spcBef>
                  <a:spcPts val="0"/>
                </a:spcBef>
                <a:spcAft>
                  <a:spcPts val="0"/>
                </a:spcAft>
                <a:defRPr/>
              </a:pPr>
              <a:endParaRPr lang="en-US" altLang="zh-CN" sz="2000" dirty="0">
                <a:solidFill>
                  <a:schemeClr val="accent1"/>
                </a:solidFill>
              </a:endParaRPr>
            </a:p>
          </p:txBody>
        </p:sp>
        <p:sp>
          <p:nvSpPr>
            <p:cNvPr id="30" name="MH_Other_2">
              <a:extLst>
                <a:ext uri="{FF2B5EF4-FFF2-40B4-BE49-F238E27FC236}">
                  <a16:creationId xmlns="" xmlns:a16="http://schemas.microsoft.com/office/drawing/2014/main" id="{2FF62BF5-0F04-40FA-8E2E-B6C849C8420B}"/>
                </a:ext>
              </a:extLst>
            </p:cNvPr>
            <p:cNvSpPr/>
            <p:nvPr>
              <p:custDataLst>
                <p:tags r:id="rId2"/>
              </p:custDataLst>
            </p:nvPr>
          </p:nvSpPr>
          <p:spPr>
            <a:xfrm flipH="1">
              <a:off x="4945955" y="1059582"/>
              <a:ext cx="767635" cy="758148"/>
            </a:xfrm>
            <a:prstGeom prst="chevron">
              <a:avLst>
                <a:gd name="adj" fmla="val 455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bIns="36000" anchor="ctr">
              <a:normAutofit/>
            </a:bodyPr>
            <a:lstStyle/>
            <a:p>
              <a:pPr algn="r" eaLnBrk="1" fontAlgn="auto" hangingPunct="1">
                <a:spcBef>
                  <a:spcPts val="0"/>
                </a:spcBef>
                <a:spcAft>
                  <a:spcPts val="0"/>
                </a:spcAft>
                <a:defRPr/>
              </a:pPr>
              <a:endParaRPr lang="zh-CN" altLang="en-US" sz="2400" dirty="0">
                <a:solidFill>
                  <a:srgbClr val="FFFFFF"/>
                </a:solidFill>
              </a:endParaRPr>
            </a:p>
          </p:txBody>
        </p:sp>
        <p:sp>
          <p:nvSpPr>
            <p:cNvPr id="44" name="矩形 43">
              <a:extLst>
                <a:ext uri="{FF2B5EF4-FFF2-40B4-BE49-F238E27FC236}">
                  <a16:creationId xmlns="" xmlns:a16="http://schemas.microsoft.com/office/drawing/2014/main" id="{1262380B-B963-43C6-9568-75A7032A9BAA}"/>
                </a:ext>
              </a:extLst>
            </p:cNvPr>
            <p:cNvSpPr/>
            <p:nvPr/>
          </p:nvSpPr>
          <p:spPr>
            <a:xfrm>
              <a:off x="5664750" y="1347614"/>
              <a:ext cx="1645207" cy="347194"/>
            </a:xfrm>
            <a:prstGeom prst="rect">
              <a:avLst/>
            </a:prstGeom>
          </p:spPr>
          <p:txBody>
            <a:bodyPr wrap="square">
              <a:spAutoFit/>
            </a:bodyPr>
            <a:lstStyle/>
            <a:p>
              <a:pPr>
                <a:defRPr/>
              </a:pPr>
              <a:r>
                <a:rPr lang="en-US" altLang="zh-CN" sz="2400" b="1" dirty="0" err="1">
                  <a:latin typeface="微軟正黑體" panose="020B0604030504040204" pitchFamily="34" charset="-120"/>
                  <a:ea typeface="微軟正黑體" panose="020B0604030504040204" pitchFamily="34" charset="-120"/>
                  <a:cs typeface="Times New Roman" panose="02020603050405020304" pitchFamily="18" charset="0"/>
                </a:rPr>
                <a:t>iCheck</a:t>
              </a:r>
              <a:endParaRPr lang="zh-CN" altLang="en-US" sz="2400" b="1" dirty="0">
                <a:latin typeface="微軟正黑體" panose="020B0604030504040204" pitchFamily="34" charset="-120"/>
                <a:ea typeface="微軟正黑體" panose="020B0604030504040204" pitchFamily="34" charset="-120"/>
                <a:cs typeface="Times New Roman" panose="02020603050405020304" pitchFamily="18" charset="0"/>
              </a:endParaRPr>
            </a:p>
          </p:txBody>
        </p:sp>
      </p:grpSp>
      <p:pic>
        <p:nvPicPr>
          <p:cNvPr id="4" name="圖片 3">
            <a:extLst>
              <a:ext uri="{FF2B5EF4-FFF2-40B4-BE49-F238E27FC236}">
                <a16:creationId xmlns="" xmlns:a16="http://schemas.microsoft.com/office/drawing/2014/main" id="{E20B1F9F-7A7E-4EEB-9AC6-1E13DC6551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9704" y="1626276"/>
            <a:ext cx="3220047" cy="2178979"/>
          </a:xfrm>
          <a:prstGeom prst="rect">
            <a:avLst/>
          </a:prstGeom>
        </p:spPr>
      </p:pic>
    </p:spTree>
    <p:extLst>
      <p:ext uri="{BB962C8B-B14F-4D97-AF65-F5344CB8AC3E}">
        <p14:creationId xmlns:p14="http://schemas.microsoft.com/office/powerpoint/2010/main" val="2733157778"/>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32000">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14:bounceEnd="32000">
                                          <p:cBhvr additive="base">
                                            <p:cTn id="7" dur="500" fill="hold"/>
                                            <p:tgtEl>
                                              <p:spTgt spid="28"/>
                                            </p:tgtEl>
                                            <p:attrNameLst>
                                              <p:attrName>ppt_x</p:attrName>
                                            </p:attrNameLst>
                                          </p:cBhvr>
                                          <p:tavLst>
                                            <p:tav tm="0">
                                              <p:val>
                                                <p:strVal val="1+#ppt_w/2"/>
                                              </p:val>
                                            </p:tav>
                                            <p:tav tm="100000">
                                              <p:val>
                                                <p:strVal val="#ppt_x"/>
                                              </p:val>
                                            </p:tav>
                                          </p:tavLst>
                                        </p:anim>
                                        <p:anim calcmode="lin" valueType="num" p14:bounceEnd="32000">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1+#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2303748" y="1635646"/>
            <a:ext cx="4536504" cy="1617032"/>
            <a:chOff x="3379642" y="1187683"/>
            <a:chExt cx="3835989" cy="824944"/>
          </a:xfrm>
        </p:grpSpPr>
        <p:sp>
          <p:nvSpPr>
            <p:cNvPr id="22" name="MH_SubTitle_1"/>
            <p:cNvSpPr/>
            <p:nvPr>
              <p:custDataLst>
                <p:tags r:id="rId1"/>
              </p:custDataLst>
            </p:nvPr>
          </p:nvSpPr>
          <p:spPr>
            <a:xfrm>
              <a:off x="3379642" y="1187683"/>
              <a:ext cx="3835989" cy="824944"/>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tx2"/>
            </a:solidFill>
            <a:ln w="25400" cap="flat" cmpd="sng" algn="ctr">
              <a:noFill/>
              <a:prstDash val="solid"/>
            </a:ln>
            <a:effectLst/>
          </p:spPr>
          <p:txBody>
            <a:bodyPr wrap="square" lIns="1332000" rIns="180000" rtlCol="0" anchor="ctr">
              <a:normAutofit/>
            </a:bodyPr>
            <a:lstStyle/>
            <a:p>
              <a:pPr lvl="0">
                <a:lnSpc>
                  <a:spcPct val="130000"/>
                </a:lnSpc>
                <a:defRPr/>
              </a:pPr>
              <a:r>
                <a:rPr lang="zh-TW" altLang="en-US" sz="3200" spc="800" dirty="0">
                  <a:latin typeface="微軟正黑體" panose="020B0604030504040204" pitchFamily="34" charset="-120"/>
                  <a:ea typeface="微軟正黑體" panose="020B0604030504040204" pitchFamily="34" charset="-120"/>
                </a:rPr>
                <a:t>網站實機</a:t>
              </a:r>
              <a:endParaRPr lang="en-US" altLang="zh-TW" sz="3200" spc="800" dirty="0">
                <a:latin typeface="微軟正黑體" panose="020B0604030504040204" pitchFamily="34" charset="-120"/>
                <a:ea typeface="微軟正黑體" panose="020B0604030504040204" pitchFamily="34" charset="-120"/>
              </a:endParaRPr>
            </a:p>
            <a:p>
              <a:pPr lvl="0">
                <a:lnSpc>
                  <a:spcPct val="130000"/>
                </a:lnSpc>
                <a:defRPr/>
              </a:pPr>
              <a:r>
                <a:rPr lang="zh-TW" altLang="en-US" sz="3200" spc="800" dirty="0">
                  <a:latin typeface="微軟正黑體" panose="020B0604030504040204" pitchFamily="34" charset="-120"/>
                  <a:ea typeface="微軟正黑體" panose="020B0604030504040204" pitchFamily="34" charset="-120"/>
                </a:rPr>
                <a:t>ＤＥＭＯ</a:t>
              </a:r>
              <a:endParaRPr lang="en-US" altLang="zh-CN" sz="3200" kern="0" dirty="0">
                <a:latin typeface="微軟正黑體" panose="020B0604030504040204" pitchFamily="34" charset="-120"/>
                <a:ea typeface="微軟正黑體" panose="020B0604030504040204" pitchFamily="34" charset="-120"/>
                <a:cs typeface="Arial" pitchFamily="34" charset="0"/>
              </a:endParaRPr>
            </a:p>
          </p:txBody>
        </p:sp>
        <p:sp>
          <p:nvSpPr>
            <p:cNvPr id="24" name="MH_Other_1"/>
            <p:cNvSpPr txBox="1"/>
            <p:nvPr>
              <p:custDataLst>
                <p:tags r:id="rId2"/>
              </p:custDataLst>
            </p:nvPr>
          </p:nvSpPr>
          <p:spPr>
            <a:xfrm flipH="1">
              <a:off x="3601756" y="1380166"/>
              <a:ext cx="755013" cy="497552"/>
            </a:xfrm>
            <a:prstGeom prst="rect">
              <a:avLst/>
            </a:prstGeom>
            <a:solidFill>
              <a:schemeClr val="tx2"/>
            </a:solidFill>
            <a:effectLst/>
          </p:spPr>
          <p:txBody>
            <a:bodyPr wrap="square" lIns="0" tIns="0" rIns="0" bIns="0" rtlCol="0" anchor="ctr" anchorCtr="0">
              <a:no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en-US" altLang="zh-CN" dirty="0">
                  <a:solidFill>
                    <a:srgbClr val="FFFFFF"/>
                  </a:solidFill>
                  <a:latin typeface="Bell MT" panose="02020503060305020303" pitchFamily="18" charset="0"/>
                  <a:cs typeface="Times New Roman" pitchFamily="18" charset="0"/>
                </a:rPr>
                <a:t>04</a:t>
              </a:r>
              <a:endParaRPr lang="zh-CN" altLang="en-US" dirty="0">
                <a:solidFill>
                  <a:srgbClr val="FFFFFF"/>
                </a:solidFill>
                <a:latin typeface="Bell MT" panose="02020503060305020303" pitchFamily="18" charset="0"/>
                <a:cs typeface="Times New Roman" pitchFamily="18" charset="0"/>
              </a:endParaRPr>
            </a:p>
          </p:txBody>
        </p:sp>
      </p:grpSp>
    </p:spTree>
    <p:extLst>
      <p:ext uri="{BB962C8B-B14F-4D97-AF65-F5344CB8AC3E}">
        <p14:creationId xmlns:p14="http://schemas.microsoft.com/office/powerpoint/2010/main" val="3849275243"/>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 calcmode="lin" valueType="num">
                                      <p:cBhvr>
                                        <p:cTn id="9" dur="500" fill="hold"/>
                                        <p:tgtEl>
                                          <p:spTgt spid="31"/>
                                        </p:tgtEl>
                                        <p:attrNameLst>
                                          <p:attrName>style.rotation</p:attrName>
                                        </p:attrNameLst>
                                      </p:cBhvr>
                                      <p:tavLst>
                                        <p:tav tm="0">
                                          <p:val>
                                            <p:fltVal val="360"/>
                                          </p:val>
                                        </p:tav>
                                        <p:tav tm="100000">
                                          <p:val>
                                            <p:fltVal val="0"/>
                                          </p:val>
                                        </p:tav>
                                      </p:tavLst>
                                    </p:anim>
                                    <p:animEffect transition="in" filter="fade">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59832" y="4535325"/>
            <a:ext cx="2740965" cy="608175"/>
          </a:xfrm>
          <a:custGeom>
            <a:avLst/>
            <a:gdLst/>
            <a:ahLst/>
            <a:cxnLst/>
            <a:rect l="l" t="t" r="r" b="b"/>
            <a:pathLst>
              <a:path w="2513884" h="588240">
                <a:moveTo>
                  <a:pt x="2513884" y="0"/>
                </a:moveTo>
                <a:lnTo>
                  <a:pt x="2513884" y="588240"/>
                </a:lnTo>
                <a:lnTo>
                  <a:pt x="0" y="588240"/>
                </a:lnTo>
                <a:lnTo>
                  <a:pt x="0" y="569157"/>
                </a:lnTo>
                <a:cubicBezTo>
                  <a:pt x="896514" y="513623"/>
                  <a:pt x="1745281" y="314600"/>
                  <a:pt x="251388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910435" y="4015032"/>
            <a:ext cx="986747" cy="1128468"/>
          </a:xfrm>
          <a:custGeom>
            <a:avLst/>
            <a:gdLst/>
            <a:ahLst/>
            <a:cxnLst/>
            <a:rect l="l" t="t" r="r" b="b"/>
            <a:pathLst>
              <a:path w="904998" h="1091478">
                <a:moveTo>
                  <a:pt x="904998" y="0"/>
                </a:moveTo>
                <a:lnTo>
                  <a:pt x="904998" y="1091478"/>
                </a:lnTo>
                <a:lnTo>
                  <a:pt x="0" y="1091478"/>
                </a:lnTo>
                <a:lnTo>
                  <a:pt x="0" y="460351"/>
                </a:lnTo>
                <a:cubicBezTo>
                  <a:pt x="317200" y="327413"/>
                  <a:pt x="619686" y="173248"/>
                  <a:pt x="904998"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006821" y="2961281"/>
            <a:ext cx="1315663" cy="2182220"/>
          </a:xfrm>
          <a:custGeom>
            <a:avLst/>
            <a:gdLst/>
            <a:ahLst/>
            <a:cxnLst/>
            <a:rect l="l" t="t" r="r" b="b"/>
            <a:pathLst>
              <a:path w="1206664" h="2110689">
                <a:moveTo>
                  <a:pt x="1206664" y="0"/>
                </a:moveTo>
                <a:lnTo>
                  <a:pt x="1206664" y="2110689"/>
                </a:lnTo>
                <a:lnTo>
                  <a:pt x="0" y="2110689"/>
                </a:lnTo>
                <a:lnTo>
                  <a:pt x="0" y="959512"/>
                </a:lnTo>
                <a:cubicBezTo>
                  <a:pt x="446967" y="680977"/>
                  <a:pt x="852271" y="358615"/>
                  <a:pt x="120666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432123" y="1995686"/>
            <a:ext cx="711877" cy="3147814"/>
          </a:xfrm>
          <a:custGeom>
            <a:avLst/>
            <a:gdLst/>
            <a:ahLst/>
            <a:cxnLst/>
            <a:rect l="l" t="t" r="r" b="b"/>
            <a:pathLst>
              <a:path w="652900" h="3044632">
                <a:moveTo>
                  <a:pt x="652900" y="0"/>
                </a:moveTo>
                <a:lnTo>
                  <a:pt x="652900" y="3044632"/>
                </a:lnTo>
                <a:lnTo>
                  <a:pt x="0" y="3044632"/>
                </a:lnTo>
                <a:lnTo>
                  <a:pt x="0" y="827389"/>
                </a:lnTo>
                <a:cubicBezTo>
                  <a:pt x="245761" y="569426"/>
                  <a:pt x="464171" y="292386"/>
                  <a:pt x="65290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p:cNvGrpSpPr/>
          <p:nvPr/>
        </p:nvGrpSpPr>
        <p:grpSpPr>
          <a:xfrm>
            <a:off x="1403648" y="4043268"/>
            <a:ext cx="3312368" cy="832738"/>
            <a:chOff x="1403648" y="4043268"/>
            <a:chExt cx="3312368" cy="832738"/>
          </a:xfrm>
        </p:grpSpPr>
        <p:grpSp>
          <p:nvGrpSpPr>
            <p:cNvPr id="31" name="组合 30"/>
            <p:cNvGrpSpPr/>
            <p:nvPr/>
          </p:nvGrpSpPr>
          <p:grpSpPr>
            <a:xfrm>
              <a:off x="3131840" y="4227934"/>
              <a:ext cx="1584176" cy="648072"/>
              <a:chOff x="7092280" y="1851670"/>
              <a:chExt cx="1584176" cy="648072"/>
            </a:xfrm>
          </p:grpSpPr>
          <p:cxnSp>
            <p:nvCxnSpPr>
              <p:cNvPr id="32" name="直接连接符 31"/>
              <p:cNvCxnSpPr/>
              <p:nvPr/>
            </p:nvCxnSpPr>
            <p:spPr>
              <a:xfrm flipH="1" flipV="1">
                <a:off x="8100392" y="1851670"/>
                <a:ext cx="576064" cy="6480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a:off x="7092280" y="1851670"/>
                <a:ext cx="10081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7" name="椭圆 36"/>
            <p:cNvSpPr/>
            <p:nvPr/>
          </p:nvSpPr>
          <p:spPr>
            <a:xfrm>
              <a:off x="3059832" y="4155926"/>
              <a:ext cx="144016" cy="144016"/>
            </a:xfrm>
            <a:prstGeom prst="ellipse">
              <a:avLst/>
            </a:prstGeom>
            <a:solidFill>
              <a:schemeClr val="tx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1" name="矩形 40"/>
            <p:cNvSpPr/>
            <p:nvPr/>
          </p:nvSpPr>
          <p:spPr>
            <a:xfrm>
              <a:off x="1403648" y="4043268"/>
              <a:ext cx="1415772" cy="338554"/>
            </a:xfrm>
            <a:prstGeom prst="rect">
              <a:avLst/>
            </a:prstGeom>
          </p:spPr>
          <p:txBody>
            <a:bodyPr wrap="none">
              <a:spAutoFit/>
            </a:bodyPr>
            <a:lstStyle/>
            <a:p>
              <a:r>
                <a:rPr lang="zh-CN" altLang="en-US" sz="1600" dirty="0">
                  <a:latin typeface="方正黑体简体" panose="03000509000000000000" pitchFamily="65" charset="-122"/>
                  <a:ea typeface="方正黑体简体" panose="03000509000000000000" pitchFamily="65" charset="-122"/>
                </a:rPr>
                <a:t>点击输入文字</a:t>
              </a:r>
              <a:endParaRPr lang="zh-CN" altLang="en-US" sz="1600" dirty="0"/>
            </a:p>
          </p:txBody>
        </p:sp>
      </p:grpSp>
      <p:grpSp>
        <p:nvGrpSpPr>
          <p:cNvPr id="48" name="组合 47"/>
          <p:cNvGrpSpPr/>
          <p:nvPr/>
        </p:nvGrpSpPr>
        <p:grpSpPr>
          <a:xfrm>
            <a:off x="3126741" y="3467204"/>
            <a:ext cx="3245459" cy="832738"/>
            <a:chOff x="3126741" y="3467204"/>
            <a:chExt cx="3245459" cy="832738"/>
          </a:xfrm>
        </p:grpSpPr>
        <p:grpSp>
          <p:nvGrpSpPr>
            <p:cNvPr id="28" name="组合 27"/>
            <p:cNvGrpSpPr/>
            <p:nvPr/>
          </p:nvGrpSpPr>
          <p:grpSpPr>
            <a:xfrm>
              <a:off x="4788024" y="3651870"/>
              <a:ext cx="1584176" cy="648072"/>
              <a:chOff x="7092280" y="1851670"/>
              <a:chExt cx="1584176" cy="648072"/>
            </a:xfrm>
          </p:grpSpPr>
          <p:cxnSp>
            <p:nvCxnSpPr>
              <p:cNvPr id="29" name="直接连接符 28"/>
              <p:cNvCxnSpPr/>
              <p:nvPr/>
            </p:nvCxnSpPr>
            <p:spPr>
              <a:xfrm flipH="1" flipV="1">
                <a:off x="8100392" y="1851670"/>
                <a:ext cx="576064" cy="6480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7092280" y="1851670"/>
                <a:ext cx="10081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椭圆 35"/>
            <p:cNvSpPr/>
            <p:nvPr/>
          </p:nvSpPr>
          <p:spPr>
            <a:xfrm>
              <a:off x="4716016" y="3579862"/>
              <a:ext cx="144016" cy="144016"/>
            </a:xfrm>
            <a:prstGeom prst="ellipse">
              <a:avLst/>
            </a:prstGeom>
            <a:solidFill>
              <a:schemeClr val="tx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2" name="矩形 41"/>
            <p:cNvSpPr/>
            <p:nvPr/>
          </p:nvSpPr>
          <p:spPr>
            <a:xfrm>
              <a:off x="3126741" y="3467204"/>
              <a:ext cx="1415772" cy="338554"/>
            </a:xfrm>
            <a:prstGeom prst="rect">
              <a:avLst/>
            </a:prstGeom>
          </p:spPr>
          <p:txBody>
            <a:bodyPr wrap="none">
              <a:spAutoFit/>
            </a:bodyPr>
            <a:lstStyle/>
            <a:p>
              <a:r>
                <a:rPr lang="zh-CN" altLang="en-US" sz="1600" dirty="0">
                  <a:latin typeface="方正黑体简体" panose="03000509000000000000" pitchFamily="65" charset="-122"/>
                  <a:ea typeface="方正黑体简体" panose="03000509000000000000" pitchFamily="65" charset="-122"/>
                </a:rPr>
                <a:t>点击输入文字</a:t>
              </a:r>
              <a:endParaRPr lang="zh-CN" altLang="en-US" sz="1600" dirty="0"/>
            </a:p>
          </p:txBody>
        </p:sp>
      </p:grpSp>
      <p:grpSp>
        <p:nvGrpSpPr>
          <p:cNvPr id="49" name="组合 48"/>
          <p:cNvGrpSpPr/>
          <p:nvPr/>
        </p:nvGrpSpPr>
        <p:grpSpPr>
          <a:xfrm>
            <a:off x="4355976" y="2747124"/>
            <a:ext cx="3240360" cy="832738"/>
            <a:chOff x="4355976" y="2747124"/>
            <a:chExt cx="3240360" cy="832738"/>
          </a:xfrm>
        </p:grpSpPr>
        <p:grpSp>
          <p:nvGrpSpPr>
            <p:cNvPr id="25" name="组合 24"/>
            <p:cNvGrpSpPr/>
            <p:nvPr/>
          </p:nvGrpSpPr>
          <p:grpSpPr>
            <a:xfrm>
              <a:off x="6012160" y="2931790"/>
              <a:ext cx="1584176" cy="648072"/>
              <a:chOff x="7092280" y="1851670"/>
              <a:chExt cx="1584176" cy="648072"/>
            </a:xfrm>
          </p:grpSpPr>
          <p:cxnSp>
            <p:nvCxnSpPr>
              <p:cNvPr id="26" name="直接连接符 25"/>
              <p:cNvCxnSpPr/>
              <p:nvPr/>
            </p:nvCxnSpPr>
            <p:spPr>
              <a:xfrm flipH="1" flipV="1">
                <a:off x="8100392" y="1851670"/>
                <a:ext cx="576064" cy="6480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7092280" y="1851670"/>
                <a:ext cx="10081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5" name="椭圆 34"/>
            <p:cNvSpPr/>
            <p:nvPr/>
          </p:nvSpPr>
          <p:spPr>
            <a:xfrm>
              <a:off x="5940152" y="2859782"/>
              <a:ext cx="144016" cy="144016"/>
            </a:xfrm>
            <a:prstGeom prst="ellipse">
              <a:avLst/>
            </a:prstGeom>
            <a:solidFill>
              <a:schemeClr val="tx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3" name="矩形 42"/>
            <p:cNvSpPr/>
            <p:nvPr/>
          </p:nvSpPr>
          <p:spPr>
            <a:xfrm>
              <a:off x="4355976" y="2747124"/>
              <a:ext cx="1415772" cy="338554"/>
            </a:xfrm>
            <a:prstGeom prst="rect">
              <a:avLst/>
            </a:prstGeom>
          </p:spPr>
          <p:txBody>
            <a:bodyPr wrap="none">
              <a:spAutoFit/>
            </a:bodyPr>
            <a:lstStyle/>
            <a:p>
              <a:r>
                <a:rPr lang="zh-CN" altLang="en-US" sz="1600" dirty="0">
                  <a:latin typeface="方正黑体简体" panose="03000509000000000000" pitchFamily="65" charset="-122"/>
                  <a:ea typeface="方正黑体简体" panose="03000509000000000000" pitchFamily="65" charset="-122"/>
                </a:rPr>
                <a:t>点击输入文字</a:t>
              </a:r>
              <a:endParaRPr lang="zh-CN" altLang="en-US" sz="1600" dirty="0"/>
            </a:p>
          </p:txBody>
        </p:sp>
      </p:grpSp>
      <p:grpSp>
        <p:nvGrpSpPr>
          <p:cNvPr id="50" name="组合 49"/>
          <p:cNvGrpSpPr/>
          <p:nvPr/>
        </p:nvGrpSpPr>
        <p:grpSpPr>
          <a:xfrm>
            <a:off x="5522620" y="1707654"/>
            <a:ext cx="3225844" cy="832738"/>
            <a:chOff x="5522620" y="1707654"/>
            <a:chExt cx="3225844" cy="832738"/>
          </a:xfrm>
        </p:grpSpPr>
        <p:grpSp>
          <p:nvGrpSpPr>
            <p:cNvPr id="24" name="组合 23"/>
            <p:cNvGrpSpPr/>
            <p:nvPr/>
          </p:nvGrpSpPr>
          <p:grpSpPr>
            <a:xfrm>
              <a:off x="7164288" y="1892320"/>
              <a:ext cx="1584176" cy="648072"/>
              <a:chOff x="7092280" y="1851670"/>
              <a:chExt cx="1584176" cy="648072"/>
            </a:xfrm>
          </p:grpSpPr>
          <p:cxnSp>
            <p:nvCxnSpPr>
              <p:cNvPr id="21" name="直接连接符 20"/>
              <p:cNvCxnSpPr/>
              <p:nvPr/>
            </p:nvCxnSpPr>
            <p:spPr>
              <a:xfrm flipH="1" flipV="1">
                <a:off x="8100392" y="1851670"/>
                <a:ext cx="576064" cy="64807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7092280" y="1851670"/>
                <a:ext cx="100811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4" name="椭圆 33"/>
            <p:cNvSpPr/>
            <p:nvPr/>
          </p:nvSpPr>
          <p:spPr>
            <a:xfrm>
              <a:off x="7092280" y="1820312"/>
              <a:ext cx="144016" cy="144016"/>
            </a:xfrm>
            <a:prstGeom prst="ellipse">
              <a:avLst/>
            </a:prstGeom>
            <a:solidFill>
              <a:schemeClr val="tx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4" name="矩形 43"/>
            <p:cNvSpPr/>
            <p:nvPr/>
          </p:nvSpPr>
          <p:spPr>
            <a:xfrm>
              <a:off x="5522620" y="1707654"/>
              <a:ext cx="1415772" cy="338554"/>
            </a:xfrm>
            <a:prstGeom prst="rect">
              <a:avLst/>
            </a:prstGeom>
          </p:spPr>
          <p:txBody>
            <a:bodyPr wrap="none">
              <a:spAutoFit/>
            </a:bodyPr>
            <a:lstStyle/>
            <a:p>
              <a:r>
                <a:rPr lang="zh-CN" altLang="en-US" sz="1600" dirty="0">
                  <a:latin typeface="方正黑体简体" panose="03000509000000000000" pitchFamily="65" charset="-122"/>
                  <a:ea typeface="方正黑体简体" panose="03000509000000000000" pitchFamily="65" charset="-122"/>
                </a:rPr>
                <a:t>点击输入文字</a:t>
              </a:r>
              <a:endParaRPr lang="zh-CN" altLang="en-US" sz="1600" dirty="0"/>
            </a:p>
          </p:txBody>
        </p:sp>
      </p:grpSp>
      <p:sp>
        <p:nvSpPr>
          <p:cNvPr id="45" name="TextBox 44"/>
          <p:cNvSpPr txBox="1"/>
          <p:nvPr/>
        </p:nvSpPr>
        <p:spPr>
          <a:xfrm>
            <a:off x="600328" y="1740753"/>
            <a:ext cx="3467616" cy="830997"/>
          </a:xfrm>
          <a:prstGeom prst="rect">
            <a:avLst/>
          </a:prstGeom>
          <a:noFill/>
        </p:spPr>
        <p:txBody>
          <a:bodyPr wrap="none" rtlCol="0">
            <a:spAutoFit/>
          </a:bodyPr>
          <a:lstStyle/>
          <a:p>
            <a:r>
              <a:rPr lang="zh-CN" altLang="en-US" sz="1600" dirty="0">
                <a:latin typeface="方正黑体简体" panose="03000509000000000000" pitchFamily="65" charset="-122"/>
                <a:ea typeface="方正黑体简体" panose="03000509000000000000" pitchFamily="65" charset="-122"/>
              </a:rPr>
              <a:t>点击输入文字内容点击输入文字内容</a:t>
            </a:r>
            <a:endParaRPr lang="en-US" altLang="zh-CN" sz="1600" dirty="0">
              <a:latin typeface="方正黑体简体" panose="03000509000000000000" pitchFamily="65" charset="-122"/>
              <a:ea typeface="方正黑体简体" panose="03000509000000000000" pitchFamily="65" charset="-122"/>
            </a:endParaRPr>
          </a:p>
          <a:p>
            <a:r>
              <a:rPr lang="zh-CN" altLang="en-US" sz="1600" dirty="0">
                <a:latin typeface="方正黑体简体" panose="03000509000000000000" pitchFamily="65" charset="-122"/>
                <a:ea typeface="方正黑体简体" panose="03000509000000000000" pitchFamily="65" charset="-122"/>
              </a:rPr>
              <a:t>点击输入文字内容点击输入文字内容</a:t>
            </a:r>
            <a:endParaRPr lang="en-US" altLang="zh-CN" sz="1600" dirty="0">
              <a:latin typeface="方正黑体简体" panose="03000509000000000000" pitchFamily="65" charset="-122"/>
              <a:ea typeface="方正黑体简体" panose="03000509000000000000" pitchFamily="65" charset="-122"/>
            </a:endParaRPr>
          </a:p>
          <a:p>
            <a:r>
              <a:rPr lang="zh-CN" altLang="en-US" sz="1600" dirty="0">
                <a:latin typeface="方正黑体简体" panose="03000509000000000000" pitchFamily="65" charset="-122"/>
                <a:ea typeface="方正黑体简体" panose="03000509000000000000" pitchFamily="65" charset="-122"/>
              </a:rPr>
              <a:t>点击输入文字内容点击输入文字内容</a:t>
            </a:r>
            <a:endParaRPr lang="en-US" altLang="zh-CN" sz="1600" dirty="0">
              <a:latin typeface="方正黑体简体" panose="03000509000000000000" pitchFamily="65" charset="-122"/>
              <a:ea typeface="方正黑体简体" panose="03000509000000000000" pitchFamily="65" charset="-122"/>
            </a:endParaRPr>
          </a:p>
        </p:txBody>
      </p:sp>
      <p:sp>
        <p:nvSpPr>
          <p:cNvPr id="46" name="TextBox 45"/>
          <p:cNvSpPr txBox="1"/>
          <p:nvPr/>
        </p:nvSpPr>
        <p:spPr>
          <a:xfrm>
            <a:off x="626076" y="1308705"/>
            <a:ext cx="1569660" cy="369332"/>
          </a:xfrm>
          <a:prstGeom prst="rect">
            <a:avLst/>
          </a:prstGeom>
          <a:noFill/>
        </p:spPr>
        <p:txBody>
          <a:bodyPr wrap="none" rtlCol="0">
            <a:spAutoFit/>
          </a:bodyPr>
          <a:lstStyle/>
          <a:p>
            <a:r>
              <a:rPr lang="zh-CN" altLang="en-US" dirty="0">
                <a:solidFill>
                  <a:schemeClr val="tx2"/>
                </a:solidFill>
                <a:latin typeface="方正大黑简体" panose="03000509000000000000" pitchFamily="65" charset="-122"/>
                <a:ea typeface="方正大黑简体" panose="03000509000000000000" pitchFamily="65" charset="-122"/>
              </a:rPr>
              <a:t>输入标题文字</a:t>
            </a:r>
          </a:p>
        </p:txBody>
      </p:sp>
    </p:spTree>
    <p:extLst>
      <p:ext uri="{BB962C8B-B14F-4D97-AF65-F5344CB8AC3E}">
        <p14:creationId xmlns:p14="http://schemas.microsoft.com/office/powerpoint/2010/main" val="3198856490"/>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6000" fill="hold" grpId="0" nodeType="afterEffect" p14:presetBounceEnd="42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2000">
                                          <p:cBhvr additive="base">
                                            <p:cTn id="7" dur="250" fill="hold"/>
                                            <p:tgtEl>
                                              <p:spTgt spid="2"/>
                                            </p:tgtEl>
                                            <p:attrNameLst>
                                              <p:attrName>ppt_x</p:attrName>
                                            </p:attrNameLst>
                                          </p:cBhvr>
                                          <p:tavLst>
                                            <p:tav tm="0">
                                              <p:val>
                                                <p:strVal val="#ppt_x"/>
                                              </p:val>
                                            </p:tav>
                                            <p:tav tm="100000">
                                              <p:val>
                                                <p:strVal val="#ppt_x"/>
                                              </p:val>
                                            </p:tav>
                                          </p:tavLst>
                                        </p:anim>
                                        <p:anim calcmode="lin" valueType="num" p14:bounceEnd="42000">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10" presetClass="entr" presetSubtype="0"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par>
                              <p:cTn id="13" fill="hold">
                                <p:stCondLst>
                                  <p:cond delay="750"/>
                                </p:stCondLst>
                                <p:childTnLst>
                                  <p:par>
                                    <p:cTn id="14" presetID="2" presetClass="entr" presetSubtype="4" accel="26000" fill="hold" grpId="0" nodeType="afterEffect" p14:presetBounceEnd="42000">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14:bounceEnd="42000">
                                          <p:cBhvr additive="base">
                                            <p:cTn id="16" dur="250" fill="hold"/>
                                            <p:tgtEl>
                                              <p:spTgt spid="3"/>
                                            </p:tgtEl>
                                            <p:attrNameLst>
                                              <p:attrName>ppt_x</p:attrName>
                                            </p:attrNameLst>
                                          </p:cBhvr>
                                          <p:tavLst>
                                            <p:tav tm="0">
                                              <p:val>
                                                <p:strVal val="#ppt_x"/>
                                              </p:val>
                                            </p:tav>
                                            <p:tav tm="100000">
                                              <p:val>
                                                <p:strVal val="#ppt_x"/>
                                              </p:val>
                                            </p:tav>
                                          </p:tavLst>
                                        </p:anim>
                                        <p:anim calcmode="lin" valueType="num" p14:bounceEnd="42000">
                                          <p:cBhvr additive="base">
                                            <p:cTn id="17" dur="250" fill="hold"/>
                                            <p:tgtEl>
                                              <p:spTgt spid="3"/>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1500"/>
                                </p:stCondLst>
                                <p:childTnLst>
                                  <p:par>
                                    <p:cTn id="23" presetID="2" presetClass="entr" presetSubtype="4" accel="26000" fill="hold" grpId="0" nodeType="afterEffect" p14:presetBounceEnd="42000">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14:bounceEnd="42000">
                                          <p:cBhvr additive="base">
                                            <p:cTn id="25" dur="250" fill="hold"/>
                                            <p:tgtEl>
                                              <p:spTgt spid="4"/>
                                            </p:tgtEl>
                                            <p:attrNameLst>
                                              <p:attrName>ppt_x</p:attrName>
                                            </p:attrNameLst>
                                          </p:cBhvr>
                                          <p:tavLst>
                                            <p:tav tm="0">
                                              <p:val>
                                                <p:strVal val="#ppt_x"/>
                                              </p:val>
                                            </p:tav>
                                            <p:tav tm="100000">
                                              <p:val>
                                                <p:strVal val="#ppt_x"/>
                                              </p:val>
                                            </p:tav>
                                          </p:tavLst>
                                        </p:anim>
                                        <p:anim calcmode="lin" valueType="num" p14:bounceEnd="42000">
                                          <p:cBhvr additive="base">
                                            <p:cTn id="26" dur="250" fill="hold"/>
                                            <p:tgtEl>
                                              <p:spTgt spid="4"/>
                                            </p:tgtEl>
                                            <p:attrNameLst>
                                              <p:attrName>ppt_y</p:attrName>
                                            </p:attrNameLst>
                                          </p:cBhvr>
                                          <p:tavLst>
                                            <p:tav tm="0">
                                              <p:val>
                                                <p:strVal val="1+#ppt_h/2"/>
                                              </p:val>
                                            </p:tav>
                                            <p:tav tm="100000">
                                              <p:val>
                                                <p:strVal val="#ppt_y"/>
                                              </p:val>
                                            </p:tav>
                                          </p:tavLst>
                                        </p:anim>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par>
                              <p:cTn id="31" fill="hold">
                                <p:stCondLst>
                                  <p:cond delay="2250"/>
                                </p:stCondLst>
                                <p:childTnLst>
                                  <p:par>
                                    <p:cTn id="32" presetID="2" presetClass="entr" presetSubtype="4" accel="26000" fill="hold" grpId="0" nodeType="afterEffect" p14:presetBounceEnd="42000">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14:bounceEnd="42000">
                                          <p:cBhvr additive="base">
                                            <p:cTn id="34" dur="250" fill="hold"/>
                                            <p:tgtEl>
                                              <p:spTgt spid="5"/>
                                            </p:tgtEl>
                                            <p:attrNameLst>
                                              <p:attrName>ppt_x</p:attrName>
                                            </p:attrNameLst>
                                          </p:cBhvr>
                                          <p:tavLst>
                                            <p:tav tm="0">
                                              <p:val>
                                                <p:strVal val="#ppt_x"/>
                                              </p:val>
                                            </p:tav>
                                            <p:tav tm="100000">
                                              <p:val>
                                                <p:strVal val="#ppt_x"/>
                                              </p:val>
                                            </p:tav>
                                          </p:tavLst>
                                        </p:anim>
                                        <p:anim calcmode="lin" valueType="num" p14:bounceEnd="42000">
                                          <p:cBhvr additive="base">
                                            <p:cTn id="35" dur="250" fill="hold"/>
                                            <p:tgtEl>
                                              <p:spTgt spid="5"/>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p:cTn id="43" dur="500" fill="hold"/>
                                            <p:tgtEl>
                                              <p:spTgt spid="46"/>
                                            </p:tgtEl>
                                            <p:attrNameLst>
                                              <p:attrName>ppt_w</p:attrName>
                                            </p:attrNameLst>
                                          </p:cBhvr>
                                          <p:tavLst>
                                            <p:tav tm="0">
                                              <p:val>
                                                <p:fltVal val="0"/>
                                              </p:val>
                                            </p:tav>
                                            <p:tav tm="100000">
                                              <p:val>
                                                <p:strVal val="#ppt_w"/>
                                              </p:val>
                                            </p:tav>
                                          </p:tavLst>
                                        </p:anim>
                                        <p:anim calcmode="lin" valueType="num">
                                          <p:cBhvr>
                                            <p:cTn id="44" dur="500" fill="hold"/>
                                            <p:tgtEl>
                                              <p:spTgt spid="46"/>
                                            </p:tgtEl>
                                            <p:attrNameLst>
                                              <p:attrName>ppt_h</p:attrName>
                                            </p:attrNameLst>
                                          </p:cBhvr>
                                          <p:tavLst>
                                            <p:tav tm="0">
                                              <p:val>
                                                <p:fltVal val="0"/>
                                              </p:val>
                                            </p:tav>
                                            <p:tav tm="100000">
                                              <p:val>
                                                <p:strVal val="#ppt_h"/>
                                              </p:val>
                                            </p:tav>
                                          </p:tavLst>
                                        </p:anim>
                                        <p:animEffect transition="in" filter="fade">
                                          <p:cBhvr>
                                            <p:cTn id="45" dur="500"/>
                                            <p:tgtEl>
                                              <p:spTgt spid="46"/>
                                            </p:tgtEl>
                                          </p:cBhvr>
                                        </p:animEffect>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45" grpId="0"/>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26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ppt_x"/>
                                              </p:val>
                                            </p:tav>
                                            <p:tav tm="100000">
                                              <p:val>
                                                <p:strVal val="#ppt_x"/>
                                              </p:val>
                                            </p:tav>
                                          </p:tavLst>
                                        </p:anim>
                                        <p:anim calcmode="lin" valueType="num">
                                          <p:cBhvr additive="base">
                                            <p:cTn id="8" dur="25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10" presetClass="entr" presetSubtype="0"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par>
                              <p:cTn id="13" fill="hold">
                                <p:stCondLst>
                                  <p:cond delay="750"/>
                                </p:stCondLst>
                                <p:childTnLst>
                                  <p:par>
                                    <p:cTn id="14" presetID="2" presetClass="entr" presetSubtype="4" accel="26000"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250" fill="hold"/>
                                            <p:tgtEl>
                                              <p:spTgt spid="3"/>
                                            </p:tgtEl>
                                            <p:attrNameLst>
                                              <p:attrName>ppt_x</p:attrName>
                                            </p:attrNameLst>
                                          </p:cBhvr>
                                          <p:tavLst>
                                            <p:tav tm="0">
                                              <p:val>
                                                <p:strVal val="#ppt_x"/>
                                              </p:val>
                                            </p:tav>
                                            <p:tav tm="100000">
                                              <p:val>
                                                <p:strVal val="#ppt_x"/>
                                              </p:val>
                                            </p:tav>
                                          </p:tavLst>
                                        </p:anim>
                                        <p:anim calcmode="lin" valueType="num">
                                          <p:cBhvr additive="base">
                                            <p:cTn id="17" dur="250" fill="hold"/>
                                            <p:tgtEl>
                                              <p:spTgt spid="3"/>
                                            </p:tgtEl>
                                            <p:attrNameLst>
                                              <p:attrName>ppt_y</p:attrName>
                                            </p:attrNameLst>
                                          </p:cBhvr>
                                          <p:tavLst>
                                            <p:tav tm="0">
                                              <p:val>
                                                <p:strVal val="1+#ppt_h/2"/>
                                              </p:val>
                                            </p:tav>
                                            <p:tav tm="100000">
                                              <p:val>
                                                <p:strVal val="#ppt_y"/>
                                              </p:val>
                                            </p:tav>
                                          </p:tavLst>
                                        </p:anim>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fade">
                                          <p:cBhvr>
                                            <p:cTn id="21" dur="500"/>
                                            <p:tgtEl>
                                              <p:spTgt spid="48"/>
                                            </p:tgtEl>
                                          </p:cBhvr>
                                        </p:animEffect>
                                      </p:childTnLst>
                                    </p:cTn>
                                  </p:par>
                                </p:childTnLst>
                              </p:cTn>
                            </p:par>
                            <p:par>
                              <p:cTn id="22" fill="hold">
                                <p:stCondLst>
                                  <p:cond delay="1500"/>
                                </p:stCondLst>
                                <p:childTnLst>
                                  <p:par>
                                    <p:cTn id="23" presetID="2" presetClass="entr" presetSubtype="4" accel="2600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250" fill="hold"/>
                                            <p:tgtEl>
                                              <p:spTgt spid="4"/>
                                            </p:tgtEl>
                                            <p:attrNameLst>
                                              <p:attrName>ppt_x</p:attrName>
                                            </p:attrNameLst>
                                          </p:cBhvr>
                                          <p:tavLst>
                                            <p:tav tm="0">
                                              <p:val>
                                                <p:strVal val="#ppt_x"/>
                                              </p:val>
                                            </p:tav>
                                            <p:tav tm="100000">
                                              <p:val>
                                                <p:strVal val="#ppt_x"/>
                                              </p:val>
                                            </p:tav>
                                          </p:tavLst>
                                        </p:anim>
                                        <p:anim calcmode="lin" valueType="num">
                                          <p:cBhvr additive="base">
                                            <p:cTn id="26" dur="250" fill="hold"/>
                                            <p:tgtEl>
                                              <p:spTgt spid="4"/>
                                            </p:tgtEl>
                                            <p:attrNameLst>
                                              <p:attrName>ppt_y</p:attrName>
                                            </p:attrNameLst>
                                          </p:cBhvr>
                                          <p:tavLst>
                                            <p:tav tm="0">
                                              <p:val>
                                                <p:strVal val="1+#ppt_h/2"/>
                                              </p:val>
                                            </p:tav>
                                            <p:tav tm="100000">
                                              <p:val>
                                                <p:strVal val="#ppt_y"/>
                                              </p:val>
                                            </p:tav>
                                          </p:tavLst>
                                        </p:anim>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49"/>
                                            </p:tgtEl>
                                            <p:attrNameLst>
                                              <p:attrName>style.visibility</p:attrName>
                                            </p:attrNameLst>
                                          </p:cBhvr>
                                          <p:to>
                                            <p:strVal val="visible"/>
                                          </p:to>
                                        </p:set>
                                        <p:animEffect transition="in" filter="fade">
                                          <p:cBhvr>
                                            <p:cTn id="30" dur="500"/>
                                            <p:tgtEl>
                                              <p:spTgt spid="49"/>
                                            </p:tgtEl>
                                          </p:cBhvr>
                                        </p:animEffect>
                                      </p:childTnLst>
                                    </p:cTn>
                                  </p:par>
                                </p:childTnLst>
                              </p:cTn>
                            </p:par>
                            <p:par>
                              <p:cTn id="31" fill="hold">
                                <p:stCondLst>
                                  <p:cond delay="2250"/>
                                </p:stCondLst>
                                <p:childTnLst>
                                  <p:par>
                                    <p:cTn id="32" presetID="2" presetClass="entr" presetSubtype="4" accel="26000"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250" fill="hold"/>
                                            <p:tgtEl>
                                              <p:spTgt spid="5"/>
                                            </p:tgtEl>
                                            <p:attrNameLst>
                                              <p:attrName>ppt_x</p:attrName>
                                            </p:attrNameLst>
                                          </p:cBhvr>
                                          <p:tavLst>
                                            <p:tav tm="0">
                                              <p:val>
                                                <p:strVal val="#ppt_x"/>
                                              </p:val>
                                            </p:tav>
                                            <p:tav tm="100000">
                                              <p:val>
                                                <p:strVal val="#ppt_x"/>
                                              </p:val>
                                            </p:tav>
                                          </p:tavLst>
                                        </p:anim>
                                        <p:anim calcmode="lin" valueType="num">
                                          <p:cBhvr additive="base">
                                            <p:cTn id="35" dur="250" fill="hold"/>
                                            <p:tgtEl>
                                              <p:spTgt spid="5"/>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10" presetClass="entr" presetSubtype="0" fill="hold" nodeType="after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p:cTn id="43" dur="500" fill="hold"/>
                                            <p:tgtEl>
                                              <p:spTgt spid="46"/>
                                            </p:tgtEl>
                                            <p:attrNameLst>
                                              <p:attrName>ppt_w</p:attrName>
                                            </p:attrNameLst>
                                          </p:cBhvr>
                                          <p:tavLst>
                                            <p:tav tm="0">
                                              <p:val>
                                                <p:fltVal val="0"/>
                                              </p:val>
                                            </p:tav>
                                            <p:tav tm="100000">
                                              <p:val>
                                                <p:strVal val="#ppt_w"/>
                                              </p:val>
                                            </p:tav>
                                          </p:tavLst>
                                        </p:anim>
                                        <p:anim calcmode="lin" valueType="num">
                                          <p:cBhvr>
                                            <p:cTn id="44" dur="500" fill="hold"/>
                                            <p:tgtEl>
                                              <p:spTgt spid="46"/>
                                            </p:tgtEl>
                                            <p:attrNameLst>
                                              <p:attrName>ppt_h</p:attrName>
                                            </p:attrNameLst>
                                          </p:cBhvr>
                                          <p:tavLst>
                                            <p:tav tm="0">
                                              <p:val>
                                                <p:fltVal val="0"/>
                                              </p:val>
                                            </p:tav>
                                            <p:tav tm="100000">
                                              <p:val>
                                                <p:strVal val="#ppt_h"/>
                                              </p:val>
                                            </p:tav>
                                          </p:tavLst>
                                        </p:anim>
                                        <p:animEffect transition="in" filter="fade">
                                          <p:cBhvr>
                                            <p:cTn id="45" dur="500"/>
                                            <p:tgtEl>
                                              <p:spTgt spid="46"/>
                                            </p:tgtEl>
                                          </p:cBhvr>
                                        </p:animEffect>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45"/>
                                            </p:tgtEl>
                                            <p:attrNameLst>
                                              <p:attrName>style.visibility</p:attrName>
                                            </p:attrNameLst>
                                          </p:cBhvr>
                                          <p:to>
                                            <p:strVal val="visible"/>
                                          </p:to>
                                        </p:set>
                                        <p:animEffect transition="in" filter="fade">
                                          <p:cBhvr>
                                            <p:cTn id="4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45" grpId="0"/>
          <p:bldP spid="46"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p:cNvSpPr>
            <a:spLocks/>
          </p:cNvSpPr>
          <p:nvPr/>
        </p:nvSpPr>
        <p:spPr bwMode="auto">
          <a:xfrm>
            <a:off x="2303041" y="1792311"/>
            <a:ext cx="1151398" cy="575699"/>
          </a:xfrm>
          <a:custGeom>
            <a:avLst/>
            <a:gdLst>
              <a:gd name="T0" fmla="*/ 59 w 274"/>
              <a:gd name="T1" fmla="*/ 0 h 137"/>
              <a:gd name="T2" fmla="*/ 218 w 274"/>
              <a:gd name="T3" fmla="*/ 0 h 137"/>
              <a:gd name="T4" fmla="*/ 267 w 274"/>
              <a:gd name="T5" fmla="*/ 31 h 137"/>
              <a:gd name="T6" fmla="*/ 274 w 274"/>
              <a:gd name="T7" fmla="*/ 59 h 137"/>
              <a:gd name="T8" fmla="*/ 274 w 274"/>
              <a:gd name="T9" fmla="*/ 137 h 137"/>
              <a:gd name="T10" fmla="*/ 249 w 274"/>
              <a:gd name="T11" fmla="*/ 137 h 137"/>
              <a:gd name="T12" fmla="*/ 249 w 274"/>
              <a:gd name="T13" fmla="*/ 59 h 137"/>
              <a:gd name="T14" fmla="*/ 215 w 274"/>
              <a:gd name="T15" fmla="*/ 25 h 137"/>
              <a:gd name="T16" fmla="*/ 59 w 274"/>
              <a:gd name="T17" fmla="*/ 25 h 137"/>
              <a:gd name="T18" fmla="*/ 25 w 274"/>
              <a:gd name="T19" fmla="*/ 59 h 137"/>
              <a:gd name="T20" fmla="*/ 25 w 274"/>
              <a:gd name="T21" fmla="*/ 137 h 137"/>
              <a:gd name="T22" fmla="*/ 0 w 274"/>
              <a:gd name="T23" fmla="*/ 137 h 137"/>
              <a:gd name="T24" fmla="*/ 0 w 274"/>
              <a:gd name="T25" fmla="*/ 56 h 137"/>
              <a:gd name="T26" fmla="*/ 31 w 274"/>
              <a:gd name="T27" fmla="*/ 7 h 137"/>
              <a:gd name="T28" fmla="*/ 59 w 274"/>
              <a:gd name="T2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137">
                <a:moveTo>
                  <a:pt x="59" y="0"/>
                </a:moveTo>
                <a:cubicBezTo>
                  <a:pt x="218" y="0"/>
                  <a:pt x="218" y="0"/>
                  <a:pt x="218" y="0"/>
                </a:cubicBezTo>
                <a:cubicBezTo>
                  <a:pt x="239" y="2"/>
                  <a:pt x="256" y="12"/>
                  <a:pt x="267" y="31"/>
                </a:cubicBezTo>
                <a:cubicBezTo>
                  <a:pt x="272" y="40"/>
                  <a:pt x="274" y="49"/>
                  <a:pt x="274" y="59"/>
                </a:cubicBezTo>
                <a:cubicBezTo>
                  <a:pt x="274" y="137"/>
                  <a:pt x="274" y="137"/>
                  <a:pt x="274" y="137"/>
                </a:cubicBezTo>
                <a:cubicBezTo>
                  <a:pt x="249" y="137"/>
                  <a:pt x="249" y="137"/>
                  <a:pt x="249" y="137"/>
                </a:cubicBezTo>
                <a:cubicBezTo>
                  <a:pt x="249" y="59"/>
                  <a:pt x="249" y="59"/>
                  <a:pt x="249" y="59"/>
                </a:cubicBezTo>
                <a:cubicBezTo>
                  <a:pt x="249" y="41"/>
                  <a:pt x="233" y="25"/>
                  <a:pt x="215" y="25"/>
                </a:cubicBezTo>
                <a:cubicBezTo>
                  <a:pt x="59" y="25"/>
                  <a:pt x="59" y="25"/>
                  <a:pt x="59" y="25"/>
                </a:cubicBezTo>
                <a:cubicBezTo>
                  <a:pt x="41" y="25"/>
                  <a:pt x="25" y="41"/>
                  <a:pt x="25" y="59"/>
                </a:cubicBezTo>
                <a:cubicBezTo>
                  <a:pt x="25" y="137"/>
                  <a:pt x="25" y="137"/>
                  <a:pt x="25" y="137"/>
                </a:cubicBezTo>
                <a:cubicBezTo>
                  <a:pt x="0" y="137"/>
                  <a:pt x="0" y="137"/>
                  <a:pt x="0" y="137"/>
                </a:cubicBezTo>
                <a:cubicBezTo>
                  <a:pt x="0" y="56"/>
                  <a:pt x="0" y="56"/>
                  <a:pt x="0" y="56"/>
                </a:cubicBezTo>
                <a:cubicBezTo>
                  <a:pt x="2" y="35"/>
                  <a:pt x="12" y="18"/>
                  <a:pt x="31" y="7"/>
                </a:cubicBezTo>
                <a:cubicBezTo>
                  <a:pt x="40" y="2"/>
                  <a:pt x="49" y="0"/>
                  <a:pt x="5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sp>
        <p:nvSpPr>
          <p:cNvPr id="6" name="Freeform 8"/>
          <p:cNvSpPr>
            <a:spLocks/>
          </p:cNvSpPr>
          <p:nvPr/>
        </p:nvSpPr>
        <p:spPr bwMode="auto">
          <a:xfrm>
            <a:off x="3349495" y="2364127"/>
            <a:ext cx="1152898" cy="575699"/>
          </a:xfrm>
          <a:custGeom>
            <a:avLst/>
            <a:gdLst>
              <a:gd name="T0" fmla="*/ 274 w 274"/>
              <a:gd name="T1" fmla="*/ 0 h 137"/>
              <a:gd name="T2" fmla="*/ 274 w 274"/>
              <a:gd name="T3" fmla="*/ 81 h 137"/>
              <a:gd name="T4" fmla="*/ 273 w 274"/>
              <a:gd name="T5" fmla="*/ 87 h 137"/>
              <a:gd name="T6" fmla="*/ 215 w 274"/>
              <a:gd name="T7" fmla="*/ 137 h 137"/>
              <a:gd name="T8" fmla="*/ 56 w 274"/>
              <a:gd name="T9" fmla="*/ 137 h 137"/>
              <a:gd name="T10" fmla="*/ 7 w 274"/>
              <a:gd name="T11" fmla="*/ 106 h 137"/>
              <a:gd name="T12" fmla="*/ 0 w 274"/>
              <a:gd name="T13" fmla="*/ 78 h 137"/>
              <a:gd name="T14" fmla="*/ 0 w 274"/>
              <a:gd name="T15" fmla="*/ 0 h 137"/>
              <a:gd name="T16" fmla="*/ 25 w 274"/>
              <a:gd name="T17" fmla="*/ 0 h 137"/>
              <a:gd name="T18" fmla="*/ 25 w 274"/>
              <a:gd name="T19" fmla="*/ 78 h 137"/>
              <a:gd name="T20" fmla="*/ 59 w 274"/>
              <a:gd name="T21" fmla="*/ 112 h 137"/>
              <a:gd name="T22" fmla="*/ 215 w 274"/>
              <a:gd name="T23" fmla="*/ 112 h 137"/>
              <a:gd name="T24" fmla="*/ 249 w 274"/>
              <a:gd name="T25" fmla="*/ 78 h 137"/>
              <a:gd name="T26" fmla="*/ 249 w 274"/>
              <a:gd name="T27" fmla="*/ 0 h 137"/>
              <a:gd name="T28" fmla="*/ 274 w 274"/>
              <a:gd name="T2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137">
                <a:moveTo>
                  <a:pt x="274" y="0"/>
                </a:moveTo>
                <a:cubicBezTo>
                  <a:pt x="274" y="81"/>
                  <a:pt x="274" y="81"/>
                  <a:pt x="274" y="81"/>
                </a:cubicBezTo>
                <a:cubicBezTo>
                  <a:pt x="273" y="87"/>
                  <a:pt x="273" y="87"/>
                  <a:pt x="273" y="87"/>
                </a:cubicBezTo>
                <a:cubicBezTo>
                  <a:pt x="268" y="116"/>
                  <a:pt x="245" y="136"/>
                  <a:pt x="215" y="137"/>
                </a:cubicBezTo>
                <a:cubicBezTo>
                  <a:pt x="56" y="137"/>
                  <a:pt x="56" y="137"/>
                  <a:pt x="56" y="137"/>
                </a:cubicBezTo>
                <a:cubicBezTo>
                  <a:pt x="35" y="135"/>
                  <a:pt x="18" y="125"/>
                  <a:pt x="7" y="106"/>
                </a:cubicBezTo>
                <a:cubicBezTo>
                  <a:pt x="2" y="97"/>
                  <a:pt x="0" y="88"/>
                  <a:pt x="0" y="78"/>
                </a:cubicBezTo>
                <a:cubicBezTo>
                  <a:pt x="0" y="0"/>
                  <a:pt x="0" y="0"/>
                  <a:pt x="0" y="0"/>
                </a:cubicBezTo>
                <a:cubicBezTo>
                  <a:pt x="25" y="0"/>
                  <a:pt x="25" y="0"/>
                  <a:pt x="25" y="0"/>
                </a:cubicBezTo>
                <a:cubicBezTo>
                  <a:pt x="25" y="78"/>
                  <a:pt x="25" y="78"/>
                  <a:pt x="25" y="78"/>
                </a:cubicBezTo>
                <a:cubicBezTo>
                  <a:pt x="25" y="96"/>
                  <a:pt x="41" y="112"/>
                  <a:pt x="59" y="112"/>
                </a:cubicBezTo>
                <a:cubicBezTo>
                  <a:pt x="215" y="112"/>
                  <a:pt x="215" y="112"/>
                  <a:pt x="215" y="112"/>
                </a:cubicBezTo>
                <a:cubicBezTo>
                  <a:pt x="233" y="112"/>
                  <a:pt x="249" y="96"/>
                  <a:pt x="249" y="78"/>
                </a:cubicBezTo>
                <a:cubicBezTo>
                  <a:pt x="249" y="0"/>
                  <a:pt x="249" y="0"/>
                  <a:pt x="249" y="0"/>
                </a:cubicBezTo>
                <a:cubicBezTo>
                  <a:pt x="274" y="0"/>
                  <a:pt x="274" y="0"/>
                  <a:pt x="27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sp>
        <p:nvSpPr>
          <p:cNvPr id="7" name="Freeform 9"/>
          <p:cNvSpPr>
            <a:spLocks/>
          </p:cNvSpPr>
          <p:nvPr/>
        </p:nvSpPr>
        <p:spPr bwMode="auto">
          <a:xfrm>
            <a:off x="4397447" y="1788429"/>
            <a:ext cx="1151398" cy="575699"/>
          </a:xfrm>
          <a:custGeom>
            <a:avLst/>
            <a:gdLst>
              <a:gd name="T0" fmla="*/ 59 w 274"/>
              <a:gd name="T1" fmla="*/ 0 h 137"/>
              <a:gd name="T2" fmla="*/ 218 w 274"/>
              <a:gd name="T3" fmla="*/ 0 h 137"/>
              <a:gd name="T4" fmla="*/ 267 w 274"/>
              <a:gd name="T5" fmla="*/ 31 h 137"/>
              <a:gd name="T6" fmla="*/ 274 w 274"/>
              <a:gd name="T7" fmla="*/ 59 h 137"/>
              <a:gd name="T8" fmla="*/ 274 w 274"/>
              <a:gd name="T9" fmla="*/ 137 h 137"/>
              <a:gd name="T10" fmla="*/ 249 w 274"/>
              <a:gd name="T11" fmla="*/ 137 h 137"/>
              <a:gd name="T12" fmla="*/ 249 w 274"/>
              <a:gd name="T13" fmla="*/ 59 h 137"/>
              <a:gd name="T14" fmla="*/ 215 w 274"/>
              <a:gd name="T15" fmla="*/ 25 h 137"/>
              <a:gd name="T16" fmla="*/ 59 w 274"/>
              <a:gd name="T17" fmla="*/ 25 h 137"/>
              <a:gd name="T18" fmla="*/ 25 w 274"/>
              <a:gd name="T19" fmla="*/ 59 h 137"/>
              <a:gd name="T20" fmla="*/ 25 w 274"/>
              <a:gd name="T21" fmla="*/ 137 h 137"/>
              <a:gd name="T22" fmla="*/ 0 w 274"/>
              <a:gd name="T23" fmla="*/ 137 h 137"/>
              <a:gd name="T24" fmla="*/ 0 w 274"/>
              <a:gd name="T25" fmla="*/ 56 h 137"/>
              <a:gd name="T26" fmla="*/ 31 w 274"/>
              <a:gd name="T27" fmla="*/ 7 h 137"/>
              <a:gd name="T28" fmla="*/ 59 w 274"/>
              <a:gd name="T2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137">
                <a:moveTo>
                  <a:pt x="59" y="0"/>
                </a:moveTo>
                <a:cubicBezTo>
                  <a:pt x="218" y="0"/>
                  <a:pt x="218" y="0"/>
                  <a:pt x="218" y="0"/>
                </a:cubicBezTo>
                <a:cubicBezTo>
                  <a:pt x="239" y="2"/>
                  <a:pt x="256" y="12"/>
                  <a:pt x="267" y="31"/>
                </a:cubicBezTo>
                <a:cubicBezTo>
                  <a:pt x="272" y="40"/>
                  <a:pt x="274" y="49"/>
                  <a:pt x="274" y="59"/>
                </a:cubicBezTo>
                <a:cubicBezTo>
                  <a:pt x="274" y="137"/>
                  <a:pt x="274" y="137"/>
                  <a:pt x="274" y="137"/>
                </a:cubicBezTo>
                <a:cubicBezTo>
                  <a:pt x="249" y="137"/>
                  <a:pt x="249" y="137"/>
                  <a:pt x="249" y="137"/>
                </a:cubicBezTo>
                <a:cubicBezTo>
                  <a:pt x="249" y="59"/>
                  <a:pt x="249" y="59"/>
                  <a:pt x="249" y="59"/>
                </a:cubicBezTo>
                <a:cubicBezTo>
                  <a:pt x="249" y="41"/>
                  <a:pt x="233" y="25"/>
                  <a:pt x="215" y="25"/>
                </a:cubicBezTo>
                <a:cubicBezTo>
                  <a:pt x="59" y="25"/>
                  <a:pt x="59" y="25"/>
                  <a:pt x="59" y="25"/>
                </a:cubicBezTo>
                <a:cubicBezTo>
                  <a:pt x="40" y="25"/>
                  <a:pt x="25" y="41"/>
                  <a:pt x="25" y="59"/>
                </a:cubicBezTo>
                <a:cubicBezTo>
                  <a:pt x="25" y="137"/>
                  <a:pt x="25" y="137"/>
                  <a:pt x="25" y="137"/>
                </a:cubicBezTo>
                <a:cubicBezTo>
                  <a:pt x="0" y="137"/>
                  <a:pt x="0" y="137"/>
                  <a:pt x="0" y="137"/>
                </a:cubicBezTo>
                <a:cubicBezTo>
                  <a:pt x="0" y="56"/>
                  <a:pt x="0" y="56"/>
                  <a:pt x="0" y="56"/>
                </a:cubicBezTo>
                <a:cubicBezTo>
                  <a:pt x="2" y="35"/>
                  <a:pt x="12" y="18"/>
                  <a:pt x="31" y="7"/>
                </a:cubicBezTo>
                <a:cubicBezTo>
                  <a:pt x="40" y="2"/>
                  <a:pt x="49" y="0"/>
                  <a:pt x="5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sp>
        <p:nvSpPr>
          <p:cNvPr id="9" name="Freeform 11"/>
          <p:cNvSpPr>
            <a:spLocks/>
          </p:cNvSpPr>
          <p:nvPr/>
        </p:nvSpPr>
        <p:spPr bwMode="auto">
          <a:xfrm>
            <a:off x="5443901" y="2364128"/>
            <a:ext cx="1152898" cy="575699"/>
          </a:xfrm>
          <a:custGeom>
            <a:avLst/>
            <a:gdLst>
              <a:gd name="T0" fmla="*/ 274 w 274"/>
              <a:gd name="T1" fmla="*/ 0 h 137"/>
              <a:gd name="T2" fmla="*/ 274 w 274"/>
              <a:gd name="T3" fmla="*/ 81 h 137"/>
              <a:gd name="T4" fmla="*/ 273 w 274"/>
              <a:gd name="T5" fmla="*/ 87 h 137"/>
              <a:gd name="T6" fmla="*/ 215 w 274"/>
              <a:gd name="T7" fmla="*/ 137 h 137"/>
              <a:gd name="T8" fmla="*/ 56 w 274"/>
              <a:gd name="T9" fmla="*/ 137 h 137"/>
              <a:gd name="T10" fmla="*/ 7 w 274"/>
              <a:gd name="T11" fmla="*/ 106 h 137"/>
              <a:gd name="T12" fmla="*/ 0 w 274"/>
              <a:gd name="T13" fmla="*/ 78 h 137"/>
              <a:gd name="T14" fmla="*/ 0 w 274"/>
              <a:gd name="T15" fmla="*/ 0 h 137"/>
              <a:gd name="T16" fmla="*/ 25 w 274"/>
              <a:gd name="T17" fmla="*/ 0 h 137"/>
              <a:gd name="T18" fmla="*/ 25 w 274"/>
              <a:gd name="T19" fmla="*/ 78 h 137"/>
              <a:gd name="T20" fmla="*/ 59 w 274"/>
              <a:gd name="T21" fmla="*/ 112 h 137"/>
              <a:gd name="T22" fmla="*/ 215 w 274"/>
              <a:gd name="T23" fmla="*/ 112 h 137"/>
              <a:gd name="T24" fmla="*/ 249 w 274"/>
              <a:gd name="T25" fmla="*/ 78 h 137"/>
              <a:gd name="T26" fmla="*/ 249 w 274"/>
              <a:gd name="T27" fmla="*/ 0 h 137"/>
              <a:gd name="T28" fmla="*/ 274 w 274"/>
              <a:gd name="T2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137">
                <a:moveTo>
                  <a:pt x="274" y="0"/>
                </a:moveTo>
                <a:cubicBezTo>
                  <a:pt x="274" y="81"/>
                  <a:pt x="274" y="81"/>
                  <a:pt x="274" y="81"/>
                </a:cubicBezTo>
                <a:cubicBezTo>
                  <a:pt x="273" y="87"/>
                  <a:pt x="273" y="87"/>
                  <a:pt x="273" y="87"/>
                </a:cubicBezTo>
                <a:cubicBezTo>
                  <a:pt x="268" y="116"/>
                  <a:pt x="245" y="136"/>
                  <a:pt x="215" y="137"/>
                </a:cubicBezTo>
                <a:cubicBezTo>
                  <a:pt x="56" y="137"/>
                  <a:pt x="56" y="137"/>
                  <a:pt x="56" y="137"/>
                </a:cubicBezTo>
                <a:cubicBezTo>
                  <a:pt x="35" y="135"/>
                  <a:pt x="18" y="125"/>
                  <a:pt x="7" y="106"/>
                </a:cubicBezTo>
                <a:cubicBezTo>
                  <a:pt x="2" y="97"/>
                  <a:pt x="0" y="88"/>
                  <a:pt x="0" y="78"/>
                </a:cubicBezTo>
                <a:cubicBezTo>
                  <a:pt x="0" y="0"/>
                  <a:pt x="0" y="0"/>
                  <a:pt x="0" y="0"/>
                </a:cubicBezTo>
                <a:cubicBezTo>
                  <a:pt x="25" y="0"/>
                  <a:pt x="25" y="0"/>
                  <a:pt x="25" y="0"/>
                </a:cubicBezTo>
                <a:cubicBezTo>
                  <a:pt x="25" y="78"/>
                  <a:pt x="25" y="78"/>
                  <a:pt x="25" y="78"/>
                </a:cubicBezTo>
                <a:cubicBezTo>
                  <a:pt x="25" y="96"/>
                  <a:pt x="40" y="112"/>
                  <a:pt x="59" y="112"/>
                </a:cubicBezTo>
                <a:cubicBezTo>
                  <a:pt x="215" y="112"/>
                  <a:pt x="215" y="112"/>
                  <a:pt x="215" y="112"/>
                </a:cubicBezTo>
                <a:cubicBezTo>
                  <a:pt x="233" y="112"/>
                  <a:pt x="249" y="96"/>
                  <a:pt x="249" y="78"/>
                </a:cubicBezTo>
                <a:cubicBezTo>
                  <a:pt x="249" y="0"/>
                  <a:pt x="249" y="0"/>
                  <a:pt x="249" y="0"/>
                </a:cubicBezTo>
                <a:cubicBezTo>
                  <a:pt x="274" y="0"/>
                  <a:pt x="274" y="0"/>
                  <a:pt x="27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grpSp>
        <p:nvGrpSpPr>
          <p:cNvPr id="40" name="组合 39"/>
          <p:cNvGrpSpPr/>
          <p:nvPr/>
        </p:nvGrpSpPr>
        <p:grpSpPr>
          <a:xfrm>
            <a:off x="6491853" y="1792311"/>
            <a:ext cx="1218863" cy="1151399"/>
            <a:chOff x="6491853" y="1792311"/>
            <a:chExt cx="1218863" cy="1151399"/>
          </a:xfrm>
          <a:solidFill>
            <a:schemeClr val="accent1"/>
          </a:solidFill>
        </p:grpSpPr>
        <p:sp>
          <p:nvSpPr>
            <p:cNvPr id="10" name="Freeform 12"/>
            <p:cNvSpPr>
              <a:spLocks/>
            </p:cNvSpPr>
            <p:nvPr/>
          </p:nvSpPr>
          <p:spPr bwMode="auto">
            <a:xfrm>
              <a:off x="6491853" y="1792311"/>
              <a:ext cx="1151398" cy="990983"/>
            </a:xfrm>
            <a:custGeom>
              <a:avLst/>
              <a:gdLst>
                <a:gd name="T0" fmla="*/ 59 w 274"/>
                <a:gd name="T1" fmla="*/ 0 h 236"/>
                <a:gd name="T2" fmla="*/ 218 w 274"/>
                <a:gd name="T3" fmla="*/ 0 h 236"/>
                <a:gd name="T4" fmla="*/ 267 w 274"/>
                <a:gd name="T5" fmla="*/ 31 h 236"/>
                <a:gd name="T6" fmla="*/ 274 w 274"/>
                <a:gd name="T7" fmla="*/ 59 h 236"/>
                <a:gd name="T8" fmla="*/ 274 w 274"/>
                <a:gd name="T9" fmla="*/ 236 h 236"/>
                <a:gd name="T10" fmla="*/ 249 w 274"/>
                <a:gd name="T11" fmla="*/ 236 h 236"/>
                <a:gd name="T12" fmla="*/ 249 w 274"/>
                <a:gd name="T13" fmla="*/ 59 h 236"/>
                <a:gd name="T14" fmla="*/ 214 w 274"/>
                <a:gd name="T15" fmla="*/ 25 h 236"/>
                <a:gd name="T16" fmla="*/ 59 w 274"/>
                <a:gd name="T17" fmla="*/ 25 h 236"/>
                <a:gd name="T18" fmla="*/ 25 w 274"/>
                <a:gd name="T19" fmla="*/ 59 h 236"/>
                <a:gd name="T20" fmla="*/ 25 w 274"/>
                <a:gd name="T21" fmla="*/ 137 h 236"/>
                <a:gd name="T22" fmla="*/ 0 w 274"/>
                <a:gd name="T23" fmla="*/ 137 h 236"/>
                <a:gd name="T24" fmla="*/ 0 w 274"/>
                <a:gd name="T25" fmla="*/ 56 h 236"/>
                <a:gd name="T26" fmla="*/ 31 w 274"/>
                <a:gd name="T27" fmla="*/ 7 h 236"/>
                <a:gd name="T28" fmla="*/ 59 w 274"/>
                <a:gd name="T2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236">
                  <a:moveTo>
                    <a:pt x="59" y="0"/>
                  </a:moveTo>
                  <a:cubicBezTo>
                    <a:pt x="218" y="0"/>
                    <a:pt x="218" y="0"/>
                    <a:pt x="218" y="0"/>
                  </a:cubicBezTo>
                  <a:cubicBezTo>
                    <a:pt x="239" y="2"/>
                    <a:pt x="256" y="12"/>
                    <a:pt x="267" y="31"/>
                  </a:cubicBezTo>
                  <a:cubicBezTo>
                    <a:pt x="271" y="40"/>
                    <a:pt x="274" y="49"/>
                    <a:pt x="274" y="59"/>
                  </a:cubicBezTo>
                  <a:cubicBezTo>
                    <a:pt x="274" y="236"/>
                    <a:pt x="274" y="236"/>
                    <a:pt x="274" y="236"/>
                  </a:cubicBezTo>
                  <a:cubicBezTo>
                    <a:pt x="249" y="236"/>
                    <a:pt x="249" y="236"/>
                    <a:pt x="249" y="236"/>
                  </a:cubicBezTo>
                  <a:cubicBezTo>
                    <a:pt x="249" y="59"/>
                    <a:pt x="249" y="59"/>
                    <a:pt x="249" y="59"/>
                  </a:cubicBezTo>
                  <a:cubicBezTo>
                    <a:pt x="249" y="41"/>
                    <a:pt x="233" y="25"/>
                    <a:pt x="214" y="25"/>
                  </a:cubicBezTo>
                  <a:cubicBezTo>
                    <a:pt x="59" y="25"/>
                    <a:pt x="59" y="25"/>
                    <a:pt x="59" y="25"/>
                  </a:cubicBezTo>
                  <a:cubicBezTo>
                    <a:pt x="40" y="25"/>
                    <a:pt x="25" y="41"/>
                    <a:pt x="25" y="59"/>
                  </a:cubicBezTo>
                  <a:cubicBezTo>
                    <a:pt x="25" y="137"/>
                    <a:pt x="25" y="137"/>
                    <a:pt x="25" y="137"/>
                  </a:cubicBezTo>
                  <a:cubicBezTo>
                    <a:pt x="0" y="137"/>
                    <a:pt x="0" y="137"/>
                    <a:pt x="0" y="137"/>
                  </a:cubicBezTo>
                  <a:cubicBezTo>
                    <a:pt x="0" y="56"/>
                    <a:pt x="0" y="56"/>
                    <a:pt x="0" y="56"/>
                  </a:cubicBezTo>
                  <a:cubicBezTo>
                    <a:pt x="1" y="35"/>
                    <a:pt x="12" y="18"/>
                    <a:pt x="31" y="7"/>
                  </a:cubicBezTo>
                  <a:cubicBezTo>
                    <a:pt x="40" y="2"/>
                    <a:pt x="49" y="0"/>
                    <a:pt x="59"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sp>
          <p:nvSpPr>
            <p:cNvPr id="11" name="Freeform 13"/>
            <p:cNvSpPr>
              <a:spLocks/>
            </p:cNvSpPr>
            <p:nvPr/>
          </p:nvSpPr>
          <p:spPr bwMode="auto">
            <a:xfrm>
              <a:off x="7470841" y="2724824"/>
              <a:ext cx="239875" cy="218886"/>
            </a:xfrm>
            <a:custGeom>
              <a:avLst/>
              <a:gdLst>
                <a:gd name="T0" fmla="*/ 160 w 160"/>
                <a:gd name="T1" fmla="*/ 0 h 146"/>
                <a:gd name="T2" fmla="*/ 79 w 160"/>
                <a:gd name="T3" fmla="*/ 146 h 146"/>
                <a:gd name="T4" fmla="*/ 0 w 160"/>
                <a:gd name="T5" fmla="*/ 0 h 146"/>
                <a:gd name="T6" fmla="*/ 160 w 160"/>
                <a:gd name="T7" fmla="*/ 0 h 146"/>
                <a:gd name="T8" fmla="*/ 160 w 160"/>
                <a:gd name="T9" fmla="*/ 0 h 146"/>
              </a:gdLst>
              <a:ahLst/>
              <a:cxnLst>
                <a:cxn ang="0">
                  <a:pos x="T0" y="T1"/>
                </a:cxn>
                <a:cxn ang="0">
                  <a:pos x="T2" y="T3"/>
                </a:cxn>
                <a:cxn ang="0">
                  <a:pos x="T4" y="T5"/>
                </a:cxn>
                <a:cxn ang="0">
                  <a:pos x="T6" y="T7"/>
                </a:cxn>
                <a:cxn ang="0">
                  <a:pos x="T8" y="T9"/>
                </a:cxn>
              </a:cxnLst>
              <a:rect l="0" t="0" r="r" b="b"/>
              <a:pathLst>
                <a:path w="160" h="146">
                  <a:moveTo>
                    <a:pt x="160" y="0"/>
                  </a:moveTo>
                  <a:lnTo>
                    <a:pt x="79" y="146"/>
                  </a:lnTo>
                  <a:lnTo>
                    <a:pt x="0" y="0"/>
                  </a:lnTo>
                  <a:lnTo>
                    <a:pt x="160" y="0"/>
                  </a:lnTo>
                  <a:lnTo>
                    <a:pt x="16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grpSp>
      <p:grpSp>
        <p:nvGrpSpPr>
          <p:cNvPr id="2" name="组合 1"/>
          <p:cNvGrpSpPr/>
          <p:nvPr/>
        </p:nvGrpSpPr>
        <p:grpSpPr>
          <a:xfrm>
            <a:off x="1432590" y="1779662"/>
            <a:ext cx="800219" cy="802737"/>
            <a:chOff x="1432590" y="1779662"/>
            <a:chExt cx="800219" cy="802737"/>
          </a:xfrm>
        </p:grpSpPr>
        <p:sp>
          <p:nvSpPr>
            <p:cNvPr id="15" name="Oval 17"/>
            <p:cNvSpPr>
              <a:spLocks noChangeArrowheads="1"/>
            </p:cNvSpPr>
            <p:nvPr/>
          </p:nvSpPr>
          <p:spPr bwMode="auto">
            <a:xfrm>
              <a:off x="1436494" y="1792311"/>
              <a:ext cx="790088" cy="790088"/>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6" name="TextBox 25"/>
            <p:cNvSpPr txBox="1"/>
            <p:nvPr/>
          </p:nvSpPr>
          <p:spPr bwMode="auto">
            <a:xfrm>
              <a:off x="1432590" y="2109818"/>
              <a:ext cx="800219" cy="338554"/>
            </a:xfrm>
            <a:prstGeom prst="rect">
              <a:avLst/>
            </a:prstGeom>
            <a:noFill/>
          </p:spPr>
          <p:txBody>
            <a:bodyPr wrap="none">
              <a:spAutoFit/>
            </a:bodyPr>
            <a:lstStyle/>
            <a:p>
              <a:pPr algn="ctr" fontAlgn="auto">
                <a:spcBef>
                  <a:spcPts val="0"/>
                </a:spcBef>
                <a:spcAft>
                  <a:spcPts val="0"/>
                </a:spcAft>
                <a:defRPr/>
              </a:pPr>
              <a:r>
                <a:rPr lang="zh-CN" altLang="en-US" sz="800" dirty="0">
                  <a:solidFill>
                    <a:schemeClr val="bg1"/>
                  </a:solidFill>
                  <a:latin typeface="方正黑体简体" panose="03000509000000000000" pitchFamily="65" charset="-122"/>
                  <a:ea typeface="方正黑体简体" panose="03000509000000000000" pitchFamily="65" charset="-122"/>
                  <a:cs typeface="Microsoft Himalaya" pitchFamily="2" charset="0"/>
                </a:rPr>
                <a:t>输入文字内容</a:t>
              </a:r>
              <a:endParaRPr lang="en-US" altLang="zh-CN" sz="800" dirty="0">
                <a:solidFill>
                  <a:schemeClr val="bg1"/>
                </a:solidFill>
                <a:latin typeface="方正黑体简体" panose="03000509000000000000" pitchFamily="65" charset="-122"/>
                <a:ea typeface="方正黑体简体" panose="03000509000000000000" pitchFamily="65" charset="-122"/>
                <a:cs typeface="Microsoft Himalaya" pitchFamily="2" charset="0"/>
              </a:endParaRPr>
            </a:p>
            <a:p>
              <a:pPr algn="ctr" fontAlgn="auto">
                <a:spcBef>
                  <a:spcPts val="0"/>
                </a:spcBef>
                <a:spcAft>
                  <a:spcPts val="0"/>
                </a:spcAft>
                <a:defRPr/>
              </a:pPr>
              <a:r>
                <a:rPr lang="zh-CN" altLang="en-US" sz="800" dirty="0">
                  <a:solidFill>
                    <a:schemeClr val="bg1"/>
                  </a:solidFill>
                  <a:latin typeface="方正黑体简体" panose="03000509000000000000" pitchFamily="65" charset="-122"/>
                  <a:ea typeface="方正黑体简体" panose="03000509000000000000" pitchFamily="65" charset="-122"/>
                  <a:cs typeface="Microsoft Himalaya" pitchFamily="2" charset="0"/>
                </a:rPr>
                <a:t>输入文字内容</a:t>
              </a:r>
            </a:p>
          </p:txBody>
        </p:sp>
        <p:sp>
          <p:nvSpPr>
            <p:cNvPr id="32" name="TextBox 31"/>
            <p:cNvSpPr txBox="1"/>
            <p:nvPr/>
          </p:nvSpPr>
          <p:spPr>
            <a:xfrm>
              <a:off x="1633957" y="1779662"/>
              <a:ext cx="423514" cy="461665"/>
            </a:xfrm>
            <a:prstGeom prst="rect">
              <a:avLst/>
            </a:prstGeom>
            <a:noFill/>
          </p:spPr>
          <p:txBody>
            <a:bodyPr wrap="none" rtlCol="0">
              <a:spAutoFit/>
            </a:bodyPr>
            <a:lstStyle/>
            <a:p>
              <a:r>
                <a:rPr lang="en-US" altLang="zh-CN" sz="2400" dirty="0">
                  <a:solidFill>
                    <a:schemeClr val="bg1"/>
                  </a:solidFill>
                  <a:latin typeface="Arial Black" pitchFamily="34" charset="0"/>
                </a:rPr>
                <a:t>A</a:t>
              </a:r>
              <a:endParaRPr lang="zh-CN" altLang="en-US" sz="2400" dirty="0">
                <a:solidFill>
                  <a:schemeClr val="bg1"/>
                </a:solidFill>
                <a:latin typeface="Arial Black" pitchFamily="34" charset="0"/>
              </a:endParaRPr>
            </a:p>
          </p:txBody>
        </p:sp>
      </p:grpSp>
      <p:grpSp>
        <p:nvGrpSpPr>
          <p:cNvPr id="22" name="组合 21"/>
          <p:cNvGrpSpPr/>
          <p:nvPr/>
        </p:nvGrpSpPr>
        <p:grpSpPr>
          <a:xfrm>
            <a:off x="3517588" y="1779662"/>
            <a:ext cx="803400" cy="802737"/>
            <a:chOff x="3517588" y="1779662"/>
            <a:chExt cx="803400" cy="802737"/>
          </a:xfrm>
        </p:grpSpPr>
        <p:sp>
          <p:nvSpPr>
            <p:cNvPr id="19" name="Oval 21"/>
            <p:cNvSpPr>
              <a:spLocks noChangeArrowheads="1"/>
            </p:cNvSpPr>
            <p:nvPr/>
          </p:nvSpPr>
          <p:spPr bwMode="auto">
            <a:xfrm>
              <a:off x="3530900" y="1792311"/>
              <a:ext cx="790088" cy="790088"/>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TextBox 26"/>
            <p:cNvSpPr txBox="1"/>
            <p:nvPr/>
          </p:nvSpPr>
          <p:spPr bwMode="auto">
            <a:xfrm>
              <a:off x="3517588" y="2109818"/>
              <a:ext cx="800219" cy="338554"/>
            </a:xfrm>
            <a:prstGeom prst="rect">
              <a:avLst/>
            </a:prstGeom>
            <a:noFill/>
          </p:spPr>
          <p:txBody>
            <a:bodyPr wrap="none">
              <a:spAutoFit/>
            </a:bodyPr>
            <a:lstStyle/>
            <a:p>
              <a:pPr algn="ctr" fontAlgn="auto">
                <a:spcBef>
                  <a:spcPts val="0"/>
                </a:spcBef>
                <a:spcAft>
                  <a:spcPts val="0"/>
                </a:spcAft>
                <a:defRPr/>
              </a:pPr>
              <a:r>
                <a:rPr lang="zh-CN" altLang="en-US" sz="800" dirty="0">
                  <a:solidFill>
                    <a:schemeClr val="bg1"/>
                  </a:solidFill>
                  <a:latin typeface="方正黑体简体" panose="03000509000000000000" pitchFamily="65" charset="-122"/>
                  <a:ea typeface="方正黑体简体" panose="03000509000000000000" pitchFamily="65" charset="-122"/>
                  <a:cs typeface="Microsoft Himalaya" pitchFamily="2" charset="0"/>
                </a:rPr>
                <a:t>输入文字内容</a:t>
              </a:r>
              <a:endParaRPr lang="en-US" altLang="zh-CN" sz="800" dirty="0">
                <a:solidFill>
                  <a:schemeClr val="bg1"/>
                </a:solidFill>
                <a:latin typeface="方正黑体简体" panose="03000509000000000000" pitchFamily="65" charset="-122"/>
                <a:ea typeface="方正黑体简体" panose="03000509000000000000" pitchFamily="65" charset="-122"/>
                <a:cs typeface="Microsoft Himalaya" pitchFamily="2" charset="0"/>
              </a:endParaRPr>
            </a:p>
            <a:p>
              <a:pPr algn="ctr" fontAlgn="auto">
                <a:spcBef>
                  <a:spcPts val="0"/>
                </a:spcBef>
                <a:spcAft>
                  <a:spcPts val="0"/>
                </a:spcAft>
                <a:defRPr/>
              </a:pPr>
              <a:r>
                <a:rPr lang="zh-CN" altLang="en-US" sz="800" dirty="0">
                  <a:solidFill>
                    <a:schemeClr val="bg1"/>
                  </a:solidFill>
                  <a:latin typeface="方正黑体简体" panose="03000509000000000000" pitchFamily="65" charset="-122"/>
                  <a:ea typeface="方正黑体简体" panose="03000509000000000000" pitchFamily="65" charset="-122"/>
                  <a:cs typeface="Microsoft Himalaya" pitchFamily="2" charset="0"/>
                </a:rPr>
                <a:t>输入文字内容</a:t>
              </a:r>
            </a:p>
          </p:txBody>
        </p:sp>
        <p:sp>
          <p:nvSpPr>
            <p:cNvPr id="33" name="TextBox 32"/>
            <p:cNvSpPr txBox="1"/>
            <p:nvPr/>
          </p:nvSpPr>
          <p:spPr>
            <a:xfrm>
              <a:off x="3711871" y="1779662"/>
              <a:ext cx="423514" cy="461665"/>
            </a:xfrm>
            <a:prstGeom prst="rect">
              <a:avLst/>
            </a:prstGeom>
            <a:noFill/>
          </p:spPr>
          <p:txBody>
            <a:bodyPr wrap="none" rtlCol="0">
              <a:spAutoFit/>
            </a:bodyPr>
            <a:lstStyle/>
            <a:p>
              <a:r>
                <a:rPr lang="en-US" altLang="zh-CN" sz="2400" dirty="0">
                  <a:solidFill>
                    <a:schemeClr val="bg1"/>
                  </a:solidFill>
                  <a:latin typeface="Arial Black" pitchFamily="34" charset="0"/>
                </a:rPr>
                <a:t>C</a:t>
              </a:r>
              <a:endParaRPr lang="zh-CN" altLang="en-US" sz="2400" dirty="0">
                <a:solidFill>
                  <a:schemeClr val="bg1"/>
                </a:solidFill>
                <a:latin typeface="Arial Black" pitchFamily="34" charset="0"/>
              </a:endParaRPr>
            </a:p>
          </p:txBody>
        </p:sp>
      </p:grpSp>
      <p:grpSp>
        <p:nvGrpSpPr>
          <p:cNvPr id="24" name="组合 23"/>
          <p:cNvGrpSpPr/>
          <p:nvPr/>
        </p:nvGrpSpPr>
        <p:grpSpPr>
          <a:xfrm>
            <a:off x="5612935" y="1779662"/>
            <a:ext cx="802459" cy="802737"/>
            <a:chOff x="5612935" y="1779662"/>
            <a:chExt cx="802459" cy="802737"/>
          </a:xfrm>
        </p:grpSpPr>
        <p:sp>
          <p:nvSpPr>
            <p:cNvPr id="23" name="Oval 25"/>
            <p:cNvSpPr>
              <a:spLocks noChangeArrowheads="1"/>
            </p:cNvSpPr>
            <p:nvPr/>
          </p:nvSpPr>
          <p:spPr bwMode="auto">
            <a:xfrm>
              <a:off x="5625306" y="1792311"/>
              <a:ext cx="790088" cy="790088"/>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8" name="TextBox 27"/>
            <p:cNvSpPr txBox="1"/>
            <p:nvPr/>
          </p:nvSpPr>
          <p:spPr bwMode="auto">
            <a:xfrm>
              <a:off x="5612935" y="2109818"/>
              <a:ext cx="800219" cy="338554"/>
            </a:xfrm>
            <a:prstGeom prst="rect">
              <a:avLst/>
            </a:prstGeom>
            <a:noFill/>
          </p:spPr>
          <p:txBody>
            <a:bodyPr wrap="none">
              <a:spAutoFit/>
            </a:bodyPr>
            <a:lstStyle/>
            <a:p>
              <a:pPr algn="ctr" fontAlgn="auto">
                <a:spcBef>
                  <a:spcPts val="0"/>
                </a:spcBef>
                <a:spcAft>
                  <a:spcPts val="0"/>
                </a:spcAft>
                <a:defRPr/>
              </a:pPr>
              <a:r>
                <a:rPr lang="zh-CN" altLang="en-US" sz="800" dirty="0">
                  <a:solidFill>
                    <a:schemeClr val="bg1"/>
                  </a:solidFill>
                  <a:latin typeface="方正黑体简体" panose="03000509000000000000" pitchFamily="65" charset="-122"/>
                  <a:ea typeface="方正黑体简体" panose="03000509000000000000" pitchFamily="65" charset="-122"/>
                  <a:cs typeface="Microsoft Himalaya" pitchFamily="2" charset="0"/>
                </a:rPr>
                <a:t>输入文字内容</a:t>
              </a:r>
              <a:endParaRPr lang="en-US" altLang="zh-CN" sz="800" dirty="0">
                <a:solidFill>
                  <a:schemeClr val="bg1"/>
                </a:solidFill>
                <a:latin typeface="方正黑体简体" panose="03000509000000000000" pitchFamily="65" charset="-122"/>
                <a:ea typeface="方正黑体简体" panose="03000509000000000000" pitchFamily="65" charset="-122"/>
                <a:cs typeface="Microsoft Himalaya" pitchFamily="2" charset="0"/>
              </a:endParaRPr>
            </a:p>
            <a:p>
              <a:pPr algn="ctr" fontAlgn="auto">
                <a:spcBef>
                  <a:spcPts val="0"/>
                </a:spcBef>
                <a:spcAft>
                  <a:spcPts val="0"/>
                </a:spcAft>
                <a:defRPr/>
              </a:pPr>
              <a:r>
                <a:rPr lang="zh-CN" altLang="en-US" sz="800" dirty="0">
                  <a:solidFill>
                    <a:schemeClr val="bg1"/>
                  </a:solidFill>
                  <a:latin typeface="方正黑体简体" panose="03000509000000000000" pitchFamily="65" charset="-122"/>
                  <a:ea typeface="方正黑体简体" panose="03000509000000000000" pitchFamily="65" charset="-122"/>
                  <a:cs typeface="Microsoft Himalaya" pitchFamily="2" charset="0"/>
                </a:rPr>
                <a:t>输入文字内容</a:t>
              </a:r>
            </a:p>
          </p:txBody>
        </p:sp>
        <p:sp>
          <p:nvSpPr>
            <p:cNvPr id="34" name="TextBox 33"/>
            <p:cNvSpPr txBox="1"/>
            <p:nvPr/>
          </p:nvSpPr>
          <p:spPr>
            <a:xfrm>
              <a:off x="5822769" y="1779662"/>
              <a:ext cx="407484" cy="461665"/>
            </a:xfrm>
            <a:prstGeom prst="rect">
              <a:avLst/>
            </a:prstGeom>
            <a:noFill/>
          </p:spPr>
          <p:txBody>
            <a:bodyPr wrap="none" rtlCol="0">
              <a:spAutoFit/>
            </a:bodyPr>
            <a:lstStyle/>
            <a:p>
              <a:r>
                <a:rPr lang="en-US" altLang="zh-CN" sz="2400" dirty="0">
                  <a:solidFill>
                    <a:schemeClr val="bg1"/>
                  </a:solidFill>
                  <a:latin typeface="Arial Black" pitchFamily="34" charset="0"/>
                </a:rPr>
                <a:t>E</a:t>
              </a:r>
              <a:endParaRPr lang="zh-CN" altLang="en-US" sz="2400" dirty="0">
                <a:solidFill>
                  <a:schemeClr val="bg1"/>
                </a:solidFill>
                <a:latin typeface="Arial Black" pitchFamily="34" charset="0"/>
              </a:endParaRPr>
            </a:p>
          </p:txBody>
        </p:sp>
      </p:grpSp>
      <p:grpSp>
        <p:nvGrpSpPr>
          <p:cNvPr id="39" name="组合 38"/>
          <p:cNvGrpSpPr/>
          <p:nvPr/>
        </p:nvGrpSpPr>
        <p:grpSpPr>
          <a:xfrm>
            <a:off x="6671759" y="2146464"/>
            <a:ext cx="802190" cy="797246"/>
            <a:chOff x="6671759" y="2146464"/>
            <a:chExt cx="802190" cy="797246"/>
          </a:xfrm>
        </p:grpSpPr>
        <p:sp>
          <p:nvSpPr>
            <p:cNvPr id="25" name="Oval 27"/>
            <p:cNvSpPr>
              <a:spLocks noChangeArrowheads="1"/>
            </p:cNvSpPr>
            <p:nvPr/>
          </p:nvSpPr>
          <p:spPr bwMode="auto">
            <a:xfrm>
              <a:off x="6671759" y="2153622"/>
              <a:ext cx="791586" cy="790088"/>
            </a:xfrm>
            <a:prstGeom prst="ellipse">
              <a:avLst/>
            </a:prstGeom>
            <a:solidFill>
              <a:schemeClr val="tx2"/>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TextBox 28"/>
            <p:cNvSpPr txBox="1"/>
            <p:nvPr/>
          </p:nvSpPr>
          <p:spPr bwMode="auto">
            <a:xfrm>
              <a:off x="6673730" y="2506828"/>
              <a:ext cx="800219" cy="338554"/>
            </a:xfrm>
            <a:prstGeom prst="rect">
              <a:avLst/>
            </a:prstGeom>
            <a:noFill/>
          </p:spPr>
          <p:txBody>
            <a:bodyPr wrap="none">
              <a:spAutoFit/>
            </a:bodyPr>
            <a:lstStyle/>
            <a:p>
              <a:pPr algn="ctr" fontAlgn="auto">
                <a:spcBef>
                  <a:spcPts val="0"/>
                </a:spcBef>
                <a:spcAft>
                  <a:spcPts val="0"/>
                </a:spcAft>
                <a:defRPr/>
              </a:pPr>
              <a:r>
                <a:rPr lang="zh-CN" altLang="en-US" sz="800" dirty="0">
                  <a:solidFill>
                    <a:schemeClr val="bg1"/>
                  </a:solidFill>
                  <a:latin typeface="方正黑体简体" panose="03000509000000000000" pitchFamily="65" charset="-122"/>
                  <a:ea typeface="方正黑体简体" panose="03000509000000000000" pitchFamily="65" charset="-122"/>
                  <a:cs typeface="Microsoft Himalaya" pitchFamily="2" charset="0"/>
                </a:rPr>
                <a:t>输入文字内容</a:t>
              </a:r>
              <a:endParaRPr lang="en-US" altLang="zh-CN" sz="800" dirty="0">
                <a:solidFill>
                  <a:schemeClr val="bg1"/>
                </a:solidFill>
                <a:latin typeface="方正黑体简体" panose="03000509000000000000" pitchFamily="65" charset="-122"/>
                <a:ea typeface="方正黑体简体" panose="03000509000000000000" pitchFamily="65" charset="-122"/>
                <a:cs typeface="Microsoft Himalaya" pitchFamily="2" charset="0"/>
              </a:endParaRPr>
            </a:p>
            <a:p>
              <a:pPr algn="ctr" fontAlgn="auto">
                <a:spcBef>
                  <a:spcPts val="0"/>
                </a:spcBef>
                <a:spcAft>
                  <a:spcPts val="0"/>
                </a:spcAft>
                <a:defRPr/>
              </a:pPr>
              <a:r>
                <a:rPr lang="zh-CN" altLang="en-US" sz="800" dirty="0">
                  <a:solidFill>
                    <a:schemeClr val="bg1"/>
                  </a:solidFill>
                  <a:latin typeface="方正黑体简体" panose="03000509000000000000" pitchFamily="65" charset="-122"/>
                  <a:ea typeface="方正黑体简体" panose="03000509000000000000" pitchFamily="65" charset="-122"/>
                  <a:cs typeface="Microsoft Himalaya" pitchFamily="2" charset="0"/>
                </a:rPr>
                <a:t>输入文字内容</a:t>
              </a:r>
            </a:p>
          </p:txBody>
        </p:sp>
        <p:sp>
          <p:nvSpPr>
            <p:cNvPr id="35" name="TextBox 34"/>
            <p:cNvSpPr txBox="1"/>
            <p:nvPr/>
          </p:nvSpPr>
          <p:spPr>
            <a:xfrm>
              <a:off x="6852730" y="2146464"/>
              <a:ext cx="389850" cy="461665"/>
            </a:xfrm>
            <a:prstGeom prst="rect">
              <a:avLst/>
            </a:prstGeom>
            <a:noFill/>
          </p:spPr>
          <p:txBody>
            <a:bodyPr wrap="none" rtlCol="0">
              <a:spAutoFit/>
            </a:bodyPr>
            <a:lstStyle/>
            <a:p>
              <a:r>
                <a:rPr lang="en-US" altLang="zh-CN" sz="2400" dirty="0">
                  <a:solidFill>
                    <a:schemeClr val="bg1"/>
                  </a:solidFill>
                  <a:latin typeface="Arial Black" pitchFamily="34" charset="0"/>
                </a:rPr>
                <a:t>F</a:t>
              </a:r>
              <a:endParaRPr lang="zh-CN" altLang="en-US" sz="2400" dirty="0">
                <a:solidFill>
                  <a:schemeClr val="bg1"/>
                </a:solidFill>
                <a:latin typeface="Arial Black" pitchFamily="34" charset="0"/>
              </a:endParaRPr>
            </a:p>
          </p:txBody>
        </p:sp>
      </p:grpSp>
      <p:grpSp>
        <p:nvGrpSpPr>
          <p:cNvPr id="18" name="组合 17"/>
          <p:cNvGrpSpPr/>
          <p:nvPr/>
        </p:nvGrpSpPr>
        <p:grpSpPr>
          <a:xfrm>
            <a:off x="4559827" y="2146464"/>
            <a:ext cx="809112" cy="797246"/>
            <a:chOff x="4559827" y="2146464"/>
            <a:chExt cx="809112" cy="797246"/>
          </a:xfrm>
        </p:grpSpPr>
        <p:sp>
          <p:nvSpPr>
            <p:cNvPr id="21" name="Oval 23"/>
            <p:cNvSpPr>
              <a:spLocks noChangeArrowheads="1"/>
            </p:cNvSpPr>
            <p:nvPr/>
          </p:nvSpPr>
          <p:spPr bwMode="auto">
            <a:xfrm>
              <a:off x="4577353" y="2153622"/>
              <a:ext cx="791586" cy="790088"/>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0" name="TextBox 29"/>
            <p:cNvSpPr txBox="1"/>
            <p:nvPr/>
          </p:nvSpPr>
          <p:spPr bwMode="auto">
            <a:xfrm>
              <a:off x="4559827" y="2506828"/>
              <a:ext cx="800219" cy="338554"/>
            </a:xfrm>
            <a:prstGeom prst="rect">
              <a:avLst/>
            </a:prstGeom>
            <a:noFill/>
          </p:spPr>
          <p:txBody>
            <a:bodyPr wrap="none">
              <a:spAutoFit/>
            </a:bodyPr>
            <a:lstStyle/>
            <a:p>
              <a:pPr algn="ctr" fontAlgn="auto">
                <a:spcBef>
                  <a:spcPts val="0"/>
                </a:spcBef>
                <a:spcAft>
                  <a:spcPts val="0"/>
                </a:spcAft>
                <a:defRPr/>
              </a:pPr>
              <a:r>
                <a:rPr lang="zh-CN" altLang="en-US" sz="800" dirty="0">
                  <a:solidFill>
                    <a:schemeClr val="bg1"/>
                  </a:solidFill>
                  <a:latin typeface="方正黑体简体" panose="03000509000000000000" pitchFamily="65" charset="-122"/>
                  <a:ea typeface="方正黑体简体" panose="03000509000000000000" pitchFamily="65" charset="-122"/>
                  <a:cs typeface="Microsoft Himalaya" pitchFamily="2" charset="0"/>
                </a:rPr>
                <a:t>输入文字内容</a:t>
              </a:r>
              <a:endParaRPr lang="en-US" altLang="zh-CN" sz="800" dirty="0">
                <a:solidFill>
                  <a:schemeClr val="bg1"/>
                </a:solidFill>
                <a:latin typeface="方正黑体简体" panose="03000509000000000000" pitchFamily="65" charset="-122"/>
                <a:ea typeface="方正黑体简体" panose="03000509000000000000" pitchFamily="65" charset="-122"/>
                <a:cs typeface="Microsoft Himalaya" pitchFamily="2" charset="0"/>
              </a:endParaRPr>
            </a:p>
            <a:p>
              <a:pPr algn="ctr" fontAlgn="auto">
                <a:spcBef>
                  <a:spcPts val="0"/>
                </a:spcBef>
                <a:spcAft>
                  <a:spcPts val="0"/>
                </a:spcAft>
                <a:defRPr/>
              </a:pPr>
              <a:r>
                <a:rPr lang="zh-CN" altLang="en-US" sz="800" dirty="0">
                  <a:solidFill>
                    <a:schemeClr val="bg1"/>
                  </a:solidFill>
                  <a:latin typeface="方正黑体简体" panose="03000509000000000000" pitchFamily="65" charset="-122"/>
                  <a:ea typeface="方正黑体简体" panose="03000509000000000000" pitchFamily="65" charset="-122"/>
                  <a:cs typeface="Microsoft Himalaya" pitchFamily="2" charset="0"/>
                </a:rPr>
                <a:t>输入文字内容</a:t>
              </a:r>
            </a:p>
          </p:txBody>
        </p:sp>
        <p:sp>
          <p:nvSpPr>
            <p:cNvPr id="36" name="TextBox 35"/>
            <p:cNvSpPr txBox="1"/>
            <p:nvPr/>
          </p:nvSpPr>
          <p:spPr>
            <a:xfrm>
              <a:off x="4754110" y="2146464"/>
              <a:ext cx="423514" cy="461665"/>
            </a:xfrm>
            <a:prstGeom prst="rect">
              <a:avLst/>
            </a:prstGeom>
            <a:noFill/>
          </p:spPr>
          <p:txBody>
            <a:bodyPr wrap="none" rtlCol="0">
              <a:spAutoFit/>
            </a:bodyPr>
            <a:lstStyle/>
            <a:p>
              <a:r>
                <a:rPr lang="en-US" altLang="zh-CN" sz="2400" dirty="0">
                  <a:solidFill>
                    <a:schemeClr val="bg1"/>
                  </a:solidFill>
                  <a:latin typeface="Arial Black" pitchFamily="34" charset="0"/>
                </a:rPr>
                <a:t>D</a:t>
              </a:r>
              <a:endParaRPr lang="zh-CN" altLang="en-US" sz="2400" dirty="0">
                <a:solidFill>
                  <a:schemeClr val="bg1"/>
                </a:solidFill>
                <a:latin typeface="Arial Black" pitchFamily="34" charset="0"/>
              </a:endParaRPr>
            </a:p>
          </p:txBody>
        </p:sp>
      </p:grpSp>
      <p:grpSp>
        <p:nvGrpSpPr>
          <p:cNvPr id="3" name="组合 2"/>
          <p:cNvGrpSpPr/>
          <p:nvPr/>
        </p:nvGrpSpPr>
        <p:grpSpPr>
          <a:xfrm>
            <a:off x="2478630" y="2146464"/>
            <a:ext cx="800219" cy="797246"/>
            <a:chOff x="2478630" y="2146464"/>
            <a:chExt cx="800219" cy="797246"/>
          </a:xfrm>
        </p:grpSpPr>
        <p:sp>
          <p:nvSpPr>
            <p:cNvPr id="17" name="Oval 19"/>
            <p:cNvSpPr>
              <a:spLocks noChangeArrowheads="1"/>
            </p:cNvSpPr>
            <p:nvPr/>
          </p:nvSpPr>
          <p:spPr bwMode="auto">
            <a:xfrm>
              <a:off x="2482947" y="2153622"/>
              <a:ext cx="791586" cy="790088"/>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1" name="TextBox 30"/>
            <p:cNvSpPr txBox="1"/>
            <p:nvPr/>
          </p:nvSpPr>
          <p:spPr bwMode="auto">
            <a:xfrm>
              <a:off x="2478630" y="2506828"/>
              <a:ext cx="800219" cy="338554"/>
            </a:xfrm>
            <a:prstGeom prst="rect">
              <a:avLst/>
            </a:prstGeom>
            <a:noFill/>
          </p:spPr>
          <p:txBody>
            <a:bodyPr wrap="none">
              <a:spAutoFit/>
            </a:bodyPr>
            <a:lstStyle/>
            <a:p>
              <a:pPr algn="ctr" fontAlgn="auto">
                <a:spcBef>
                  <a:spcPts val="0"/>
                </a:spcBef>
                <a:spcAft>
                  <a:spcPts val="0"/>
                </a:spcAft>
                <a:defRPr/>
              </a:pPr>
              <a:r>
                <a:rPr lang="zh-CN" altLang="en-US" sz="800" dirty="0">
                  <a:solidFill>
                    <a:schemeClr val="bg1"/>
                  </a:solidFill>
                  <a:latin typeface="方正黑体简体" panose="03000509000000000000" pitchFamily="65" charset="-122"/>
                  <a:ea typeface="方正黑体简体" panose="03000509000000000000" pitchFamily="65" charset="-122"/>
                  <a:cs typeface="Microsoft Himalaya" pitchFamily="2" charset="0"/>
                </a:rPr>
                <a:t>输入文字内容</a:t>
              </a:r>
              <a:endParaRPr lang="en-US" altLang="zh-CN" sz="800" dirty="0">
                <a:solidFill>
                  <a:schemeClr val="bg1"/>
                </a:solidFill>
                <a:latin typeface="方正黑体简体" panose="03000509000000000000" pitchFamily="65" charset="-122"/>
                <a:ea typeface="方正黑体简体" panose="03000509000000000000" pitchFamily="65" charset="-122"/>
                <a:cs typeface="Microsoft Himalaya" pitchFamily="2" charset="0"/>
              </a:endParaRPr>
            </a:p>
            <a:p>
              <a:pPr algn="ctr" fontAlgn="auto">
                <a:spcBef>
                  <a:spcPts val="0"/>
                </a:spcBef>
                <a:spcAft>
                  <a:spcPts val="0"/>
                </a:spcAft>
                <a:defRPr/>
              </a:pPr>
              <a:r>
                <a:rPr lang="zh-CN" altLang="en-US" sz="800" dirty="0">
                  <a:solidFill>
                    <a:schemeClr val="bg1"/>
                  </a:solidFill>
                  <a:latin typeface="方正黑体简体" panose="03000509000000000000" pitchFamily="65" charset="-122"/>
                  <a:ea typeface="方正黑体简体" panose="03000509000000000000" pitchFamily="65" charset="-122"/>
                  <a:cs typeface="Microsoft Himalaya" pitchFamily="2" charset="0"/>
                </a:rPr>
                <a:t>输入文字内容</a:t>
              </a:r>
            </a:p>
          </p:txBody>
        </p:sp>
        <p:sp>
          <p:nvSpPr>
            <p:cNvPr id="37" name="TextBox 36"/>
            <p:cNvSpPr txBox="1"/>
            <p:nvPr/>
          </p:nvSpPr>
          <p:spPr>
            <a:xfrm>
              <a:off x="2672913" y="2146464"/>
              <a:ext cx="423514" cy="461665"/>
            </a:xfrm>
            <a:prstGeom prst="rect">
              <a:avLst/>
            </a:prstGeom>
            <a:noFill/>
          </p:spPr>
          <p:txBody>
            <a:bodyPr wrap="none" rtlCol="0">
              <a:spAutoFit/>
            </a:bodyPr>
            <a:lstStyle/>
            <a:p>
              <a:r>
                <a:rPr lang="en-US" altLang="zh-CN" sz="2400" dirty="0">
                  <a:solidFill>
                    <a:schemeClr val="bg1"/>
                  </a:solidFill>
                  <a:latin typeface="Arial Black" pitchFamily="34" charset="0"/>
                </a:rPr>
                <a:t>B</a:t>
              </a:r>
              <a:endParaRPr lang="zh-CN" altLang="en-US" sz="2400" dirty="0">
                <a:solidFill>
                  <a:schemeClr val="bg1"/>
                </a:solidFill>
                <a:latin typeface="Arial Black" pitchFamily="34" charset="0"/>
              </a:endParaRPr>
            </a:p>
          </p:txBody>
        </p:sp>
      </p:grpSp>
      <p:sp>
        <p:nvSpPr>
          <p:cNvPr id="45" name="矩形 1"/>
          <p:cNvSpPr>
            <a:spLocks noChangeArrowheads="1"/>
          </p:cNvSpPr>
          <p:nvPr/>
        </p:nvSpPr>
        <p:spPr bwMode="auto">
          <a:xfrm>
            <a:off x="1225694" y="3507854"/>
            <a:ext cx="21993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300" dirty="0">
                <a:solidFill>
                  <a:schemeClr val="tx2"/>
                </a:solidFill>
                <a:latin typeface="方正黑体简体" panose="03000509000000000000" pitchFamily="65" charset="-122"/>
                <a:ea typeface="方正黑体简体" panose="03000509000000000000" pitchFamily="65" charset="-122"/>
              </a:rPr>
              <a:t>●</a:t>
            </a:r>
            <a:r>
              <a:rPr lang="zh-CN" altLang="en-US" sz="1300" dirty="0">
                <a:latin typeface="方正黑体简体" panose="03000509000000000000" pitchFamily="65" charset="-122"/>
                <a:ea typeface="方正黑体简体" panose="03000509000000000000" pitchFamily="65" charset="-122"/>
              </a:rPr>
              <a:t>点击输入你的文字内容</a:t>
            </a:r>
            <a:endParaRPr lang="en-US" altLang="zh-CN" sz="1300" dirty="0">
              <a:latin typeface="方正黑体简体" panose="03000509000000000000" pitchFamily="65" charset="-122"/>
              <a:ea typeface="方正黑体简体" panose="03000509000000000000" pitchFamily="65" charset="-122"/>
            </a:endParaRPr>
          </a:p>
          <a:p>
            <a:pPr algn="just"/>
            <a:r>
              <a:rPr lang="zh-CN" altLang="en-US" sz="1300" dirty="0">
                <a:solidFill>
                  <a:schemeClr val="tx2"/>
                </a:solidFill>
                <a:latin typeface="方正黑体简体" panose="03000509000000000000" pitchFamily="65" charset="-122"/>
                <a:ea typeface="方正黑体简体" panose="03000509000000000000" pitchFamily="65" charset="-122"/>
              </a:rPr>
              <a:t>●</a:t>
            </a:r>
            <a:r>
              <a:rPr lang="zh-CN" altLang="en-US" sz="1300" dirty="0">
                <a:latin typeface="方正黑体简体" panose="03000509000000000000" pitchFamily="65" charset="-122"/>
                <a:ea typeface="方正黑体简体" panose="03000509000000000000" pitchFamily="65" charset="-122"/>
              </a:rPr>
              <a:t>点击输入你的文字内容</a:t>
            </a:r>
            <a:endParaRPr lang="zh-CN" altLang="zh-CN" sz="1300" dirty="0">
              <a:latin typeface="方正黑体简体" panose="03000509000000000000" pitchFamily="65" charset="-122"/>
              <a:ea typeface="方正黑体简体" panose="03000509000000000000" pitchFamily="65" charset="-122"/>
            </a:endParaRPr>
          </a:p>
        </p:txBody>
      </p:sp>
      <p:sp>
        <p:nvSpPr>
          <p:cNvPr id="46" name="矩形 1"/>
          <p:cNvSpPr>
            <a:spLocks noChangeArrowheads="1"/>
          </p:cNvSpPr>
          <p:nvPr/>
        </p:nvSpPr>
        <p:spPr bwMode="auto">
          <a:xfrm>
            <a:off x="3413660" y="3507854"/>
            <a:ext cx="21993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300" dirty="0">
                <a:solidFill>
                  <a:schemeClr val="tx2"/>
                </a:solidFill>
                <a:latin typeface="方正黑体简体" panose="03000509000000000000" pitchFamily="65" charset="-122"/>
                <a:ea typeface="方正黑体简体" panose="03000509000000000000" pitchFamily="65" charset="-122"/>
              </a:rPr>
              <a:t>●</a:t>
            </a:r>
            <a:r>
              <a:rPr lang="zh-CN" altLang="en-US" sz="1300" dirty="0">
                <a:latin typeface="方正黑体简体" panose="03000509000000000000" pitchFamily="65" charset="-122"/>
                <a:ea typeface="方正黑体简体" panose="03000509000000000000" pitchFamily="65" charset="-122"/>
              </a:rPr>
              <a:t>点击输入你的文字内容</a:t>
            </a:r>
            <a:endParaRPr lang="en-US" altLang="zh-CN" sz="1300" dirty="0">
              <a:latin typeface="方正黑体简体" panose="03000509000000000000" pitchFamily="65" charset="-122"/>
              <a:ea typeface="方正黑体简体" panose="03000509000000000000" pitchFamily="65" charset="-122"/>
            </a:endParaRPr>
          </a:p>
          <a:p>
            <a:pPr algn="just"/>
            <a:r>
              <a:rPr lang="zh-CN" altLang="en-US" sz="1300" dirty="0">
                <a:solidFill>
                  <a:schemeClr val="tx2"/>
                </a:solidFill>
                <a:latin typeface="方正黑体简体" panose="03000509000000000000" pitchFamily="65" charset="-122"/>
                <a:ea typeface="方正黑体简体" panose="03000509000000000000" pitchFamily="65" charset="-122"/>
              </a:rPr>
              <a:t>●</a:t>
            </a:r>
            <a:r>
              <a:rPr lang="zh-CN" altLang="en-US" sz="1300" dirty="0">
                <a:latin typeface="方正黑体简体" panose="03000509000000000000" pitchFamily="65" charset="-122"/>
                <a:ea typeface="方正黑体简体" panose="03000509000000000000" pitchFamily="65" charset="-122"/>
              </a:rPr>
              <a:t>点击输入你的文字内容</a:t>
            </a:r>
            <a:endParaRPr lang="zh-CN" altLang="zh-CN" sz="1300" dirty="0">
              <a:latin typeface="方正黑体简体" panose="03000509000000000000" pitchFamily="65" charset="-122"/>
              <a:ea typeface="方正黑体简体" panose="03000509000000000000" pitchFamily="65" charset="-122"/>
            </a:endParaRPr>
          </a:p>
        </p:txBody>
      </p:sp>
      <p:sp>
        <p:nvSpPr>
          <p:cNvPr id="47" name="矩形 1"/>
          <p:cNvSpPr>
            <a:spLocks noChangeArrowheads="1"/>
          </p:cNvSpPr>
          <p:nvPr/>
        </p:nvSpPr>
        <p:spPr bwMode="auto">
          <a:xfrm>
            <a:off x="5613010" y="3507854"/>
            <a:ext cx="219935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lang="zh-CN" altLang="en-US" sz="1300" dirty="0">
                <a:solidFill>
                  <a:schemeClr val="tx2"/>
                </a:solidFill>
                <a:latin typeface="方正黑体简体" panose="03000509000000000000" pitchFamily="65" charset="-122"/>
                <a:ea typeface="方正黑体简体" panose="03000509000000000000" pitchFamily="65" charset="-122"/>
              </a:rPr>
              <a:t>●</a:t>
            </a:r>
            <a:r>
              <a:rPr lang="zh-CN" altLang="en-US" sz="1300" dirty="0">
                <a:latin typeface="方正黑体简体" panose="03000509000000000000" pitchFamily="65" charset="-122"/>
                <a:ea typeface="方正黑体简体" panose="03000509000000000000" pitchFamily="65" charset="-122"/>
              </a:rPr>
              <a:t>点击输入你的文字内容</a:t>
            </a:r>
            <a:endParaRPr lang="en-US" altLang="zh-CN" sz="1300" dirty="0">
              <a:latin typeface="方正黑体简体" panose="03000509000000000000" pitchFamily="65" charset="-122"/>
              <a:ea typeface="方正黑体简体" panose="03000509000000000000" pitchFamily="65" charset="-122"/>
            </a:endParaRPr>
          </a:p>
          <a:p>
            <a:pPr algn="just"/>
            <a:r>
              <a:rPr lang="zh-CN" altLang="en-US" sz="1300" dirty="0">
                <a:solidFill>
                  <a:schemeClr val="tx2"/>
                </a:solidFill>
                <a:latin typeface="方正黑体简体" panose="03000509000000000000" pitchFamily="65" charset="-122"/>
                <a:ea typeface="方正黑体简体" panose="03000509000000000000" pitchFamily="65" charset="-122"/>
              </a:rPr>
              <a:t>●</a:t>
            </a:r>
            <a:r>
              <a:rPr lang="zh-CN" altLang="en-US" sz="1300" dirty="0">
                <a:latin typeface="方正黑体简体" panose="03000509000000000000" pitchFamily="65" charset="-122"/>
                <a:ea typeface="方正黑体简体" panose="03000509000000000000" pitchFamily="65" charset="-122"/>
              </a:rPr>
              <a:t>点击输入你的文字内容</a:t>
            </a:r>
            <a:endParaRPr lang="zh-CN" altLang="zh-CN" sz="1300" dirty="0">
              <a:latin typeface="方正黑体简体" panose="03000509000000000000" pitchFamily="65" charset="-122"/>
              <a:ea typeface="方正黑体简体" panose="03000509000000000000" pitchFamily="65" charset="-122"/>
            </a:endParaRPr>
          </a:p>
        </p:txBody>
      </p:sp>
      <p:sp>
        <p:nvSpPr>
          <p:cNvPr id="38" name="Freeform 8"/>
          <p:cNvSpPr>
            <a:spLocks/>
          </p:cNvSpPr>
          <p:nvPr/>
        </p:nvSpPr>
        <p:spPr bwMode="auto">
          <a:xfrm>
            <a:off x="1256250" y="2368011"/>
            <a:ext cx="1152898" cy="575699"/>
          </a:xfrm>
          <a:custGeom>
            <a:avLst/>
            <a:gdLst>
              <a:gd name="T0" fmla="*/ 274 w 274"/>
              <a:gd name="T1" fmla="*/ 0 h 137"/>
              <a:gd name="T2" fmla="*/ 274 w 274"/>
              <a:gd name="T3" fmla="*/ 81 h 137"/>
              <a:gd name="T4" fmla="*/ 273 w 274"/>
              <a:gd name="T5" fmla="*/ 87 h 137"/>
              <a:gd name="T6" fmla="*/ 215 w 274"/>
              <a:gd name="T7" fmla="*/ 137 h 137"/>
              <a:gd name="T8" fmla="*/ 56 w 274"/>
              <a:gd name="T9" fmla="*/ 137 h 137"/>
              <a:gd name="T10" fmla="*/ 7 w 274"/>
              <a:gd name="T11" fmla="*/ 106 h 137"/>
              <a:gd name="T12" fmla="*/ 0 w 274"/>
              <a:gd name="T13" fmla="*/ 78 h 137"/>
              <a:gd name="T14" fmla="*/ 0 w 274"/>
              <a:gd name="T15" fmla="*/ 0 h 137"/>
              <a:gd name="T16" fmla="*/ 25 w 274"/>
              <a:gd name="T17" fmla="*/ 0 h 137"/>
              <a:gd name="T18" fmla="*/ 25 w 274"/>
              <a:gd name="T19" fmla="*/ 78 h 137"/>
              <a:gd name="T20" fmla="*/ 59 w 274"/>
              <a:gd name="T21" fmla="*/ 112 h 137"/>
              <a:gd name="T22" fmla="*/ 215 w 274"/>
              <a:gd name="T23" fmla="*/ 112 h 137"/>
              <a:gd name="T24" fmla="*/ 249 w 274"/>
              <a:gd name="T25" fmla="*/ 78 h 137"/>
              <a:gd name="T26" fmla="*/ 249 w 274"/>
              <a:gd name="T27" fmla="*/ 0 h 137"/>
              <a:gd name="T28" fmla="*/ 274 w 274"/>
              <a:gd name="T2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137">
                <a:moveTo>
                  <a:pt x="274" y="0"/>
                </a:moveTo>
                <a:cubicBezTo>
                  <a:pt x="274" y="81"/>
                  <a:pt x="274" y="81"/>
                  <a:pt x="274" y="81"/>
                </a:cubicBezTo>
                <a:cubicBezTo>
                  <a:pt x="273" y="87"/>
                  <a:pt x="273" y="87"/>
                  <a:pt x="273" y="87"/>
                </a:cubicBezTo>
                <a:cubicBezTo>
                  <a:pt x="268" y="116"/>
                  <a:pt x="245" y="136"/>
                  <a:pt x="215" y="137"/>
                </a:cubicBezTo>
                <a:cubicBezTo>
                  <a:pt x="56" y="137"/>
                  <a:pt x="56" y="137"/>
                  <a:pt x="56" y="137"/>
                </a:cubicBezTo>
                <a:cubicBezTo>
                  <a:pt x="35" y="135"/>
                  <a:pt x="18" y="125"/>
                  <a:pt x="7" y="106"/>
                </a:cubicBezTo>
                <a:cubicBezTo>
                  <a:pt x="2" y="97"/>
                  <a:pt x="0" y="88"/>
                  <a:pt x="0" y="78"/>
                </a:cubicBezTo>
                <a:cubicBezTo>
                  <a:pt x="0" y="0"/>
                  <a:pt x="0" y="0"/>
                  <a:pt x="0" y="0"/>
                </a:cubicBezTo>
                <a:cubicBezTo>
                  <a:pt x="25" y="0"/>
                  <a:pt x="25" y="0"/>
                  <a:pt x="25" y="0"/>
                </a:cubicBezTo>
                <a:cubicBezTo>
                  <a:pt x="25" y="78"/>
                  <a:pt x="25" y="78"/>
                  <a:pt x="25" y="78"/>
                </a:cubicBezTo>
                <a:cubicBezTo>
                  <a:pt x="25" y="96"/>
                  <a:pt x="41" y="112"/>
                  <a:pt x="59" y="112"/>
                </a:cubicBezTo>
                <a:cubicBezTo>
                  <a:pt x="215" y="112"/>
                  <a:pt x="215" y="112"/>
                  <a:pt x="215" y="112"/>
                </a:cubicBezTo>
                <a:cubicBezTo>
                  <a:pt x="233" y="112"/>
                  <a:pt x="249" y="96"/>
                  <a:pt x="249" y="78"/>
                </a:cubicBezTo>
                <a:cubicBezTo>
                  <a:pt x="249" y="0"/>
                  <a:pt x="249" y="0"/>
                  <a:pt x="249" y="0"/>
                </a:cubicBezTo>
                <a:cubicBezTo>
                  <a:pt x="274" y="0"/>
                  <a:pt x="274" y="0"/>
                  <a:pt x="27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schemeClr val="lt1"/>
              </a:solidFill>
            </a:endParaRPr>
          </a:p>
        </p:txBody>
      </p:sp>
    </p:spTree>
    <p:extLst>
      <p:ext uri="{BB962C8B-B14F-4D97-AF65-F5344CB8AC3E}">
        <p14:creationId xmlns:p14="http://schemas.microsoft.com/office/powerpoint/2010/main" val="4072359385"/>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14:presetBounceEnd="20000">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14:bounceEnd="20000">
                                          <p:cBhvr additive="base">
                                            <p:cTn id="7" dur="500" fill="hold"/>
                                            <p:tgtEl>
                                              <p:spTgt spid="38"/>
                                            </p:tgtEl>
                                            <p:attrNameLst>
                                              <p:attrName>ppt_x</p:attrName>
                                            </p:attrNameLst>
                                          </p:cBhvr>
                                          <p:tavLst>
                                            <p:tav tm="0">
                                              <p:val>
                                                <p:strVal val="#ppt_x"/>
                                              </p:val>
                                            </p:tav>
                                            <p:tav tm="100000">
                                              <p:val>
                                                <p:strVal val="#ppt_x"/>
                                              </p:val>
                                            </p:tav>
                                          </p:tavLst>
                                        </p:anim>
                                        <p:anim calcmode="lin" valueType="num" p14:bounceEnd="20000">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1000"/>
                                </p:stCondLst>
                                <p:childTnLst>
                                  <p:par>
                                    <p:cTn id="14" presetID="2" presetClass="entr" presetSubtype="1" fill="hold" grpId="0" nodeType="afterEffect" p14:presetBounceEnd="20000">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14:bounceEnd="20000">
                                          <p:cBhvr additive="base">
                                            <p:cTn id="16" dur="500" fill="hold"/>
                                            <p:tgtEl>
                                              <p:spTgt spid="4"/>
                                            </p:tgtEl>
                                            <p:attrNameLst>
                                              <p:attrName>ppt_x</p:attrName>
                                            </p:attrNameLst>
                                          </p:cBhvr>
                                          <p:tavLst>
                                            <p:tav tm="0">
                                              <p:val>
                                                <p:strVal val="#ppt_x"/>
                                              </p:val>
                                            </p:tav>
                                            <p:tav tm="100000">
                                              <p:val>
                                                <p:strVal val="#ppt_x"/>
                                              </p:val>
                                            </p:tav>
                                          </p:tavLst>
                                        </p:anim>
                                        <p:anim calcmode="lin" valueType="num" p14:bounceEnd="20000">
                                          <p:cBhvr additive="base">
                                            <p:cTn id="17" dur="500" fill="hold"/>
                                            <p:tgtEl>
                                              <p:spTgt spid="4"/>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2000"/>
                                </p:stCondLst>
                                <p:childTnLst>
                                  <p:par>
                                    <p:cTn id="23" presetID="2" presetClass="entr" presetSubtype="4" fill="hold" grpId="0" nodeType="afterEffect" p14:presetBounceEnd="20000">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14:bounceEnd="20000">
                                          <p:cBhvr additive="base">
                                            <p:cTn id="25" dur="500" fill="hold"/>
                                            <p:tgtEl>
                                              <p:spTgt spid="6"/>
                                            </p:tgtEl>
                                            <p:attrNameLst>
                                              <p:attrName>ppt_x</p:attrName>
                                            </p:attrNameLst>
                                          </p:cBhvr>
                                          <p:tavLst>
                                            <p:tav tm="0">
                                              <p:val>
                                                <p:strVal val="#ppt_x"/>
                                              </p:val>
                                            </p:tav>
                                            <p:tav tm="100000">
                                              <p:val>
                                                <p:strVal val="#ppt_x"/>
                                              </p:val>
                                            </p:tav>
                                          </p:tavLst>
                                        </p:anim>
                                        <p:anim calcmode="lin" valueType="num" p14:bounceEnd="20000">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par>
                              <p:cTn id="31" fill="hold">
                                <p:stCondLst>
                                  <p:cond delay="3000"/>
                                </p:stCondLst>
                                <p:childTnLst>
                                  <p:par>
                                    <p:cTn id="32" presetID="2" presetClass="entr" presetSubtype="1" fill="hold" grpId="0" nodeType="afterEffect" p14:presetBounceEnd="20000">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14:bounceEnd="20000">
                                          <p:cBhvr additive="base">
                                            <p:cTn id="34" dur="500" fill="hold"/>
                                            <p:tgtEl>
                                              <p:spTgt spid="7"/>
                                            </p:tgtEl>
                                            <p:attrNameLst>
                                              <p:attrName>ppt_x</p:attrName>
                                            </p:attrNameLst>
                                          </p:cBhvr>
                                          <p:tavLst>
                                            <p:tav tm="0">
                                              <p:val>
                                                <p:strVal val="#ppt_x"/>
                                              </p:val>
                                            </p:tav>
                                            <p:tav tm="100000">
                                              <p:val>
                                                <p:strVal val="#ppt_x"/>
                                              </p:val>
                                            </p:tav>
                                          </p:tavLst>
                                        </p:anim>
                                        <p:anim calcmode="lin" valueType="num" p14:bounceEnd="20000">
                                          <p:cBhvr additive="base">
                                            <p:cTn id="35" dur="500" fill="hold"/>
                                            <p:tgtEl>
                                              <p:spTgt spid="7"/>
                                            </p:tgtEl>
                                            <p:attrNameLst>
                                              <p:attrName>ppt_y</p:attrName>
                                            </p:attrNameLst>
                                          </p:cBhvr>
                                          <p:tavLst>
                                            <p:tav tm="0">
                                              <p:val>
                                                <p:strVal val="0-#ppt_h/2"/>
                                              </p:val>
                                            </p:tav>
                                            <p:tav tm="100000">
                                              <p:val>
                                                <p:strVal val="#ppt_y"/>
                                              </p:val>
                                            </p:tav>
                                          </p:tavLst>
                                        </p:anim>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4000"/>
                                </p:stCondLst>
                                <p:childTnLst>
                                  <p:par>
                                    <p:cTn id="41" presetID="2" presetClass="entr" presetSubtype="4" fill="hold" grpId="0" nodeType="afterEffect" p14:presetBounceEnd="20000">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14:bounceEnd="20000">
                                          <p:cBhvr additive="base">
                                            <p:cTn id="43" dur="500" fill="hold"/>
                                            <p:tgtEl>
                                              <p:spTgt spid="9"/>
                                            </p:tgtEl>
                                            <p:attrNameLst>
                                              <p:attrName>ppt_x</p:attrName>
                                            </p:attrNameLst>
                                          </p:cBhvr>
                                          <p:tavLst>
                                            <p:tav tm="0">
                                              <p:val>
                                                <p:strVal val="#ppt_x"/>
                                              </p:val>
                                            </p:tav>
                                            <p:tav tm="100000">
                                              <p:val>
                                                <p:strVal val="#ppt_x"/>
                                              </p:val>
                                            </p:tav>
                                          </p:tavLst>
                                        </p:anim>
                                        <p:anim calcmode="lin" valueType="num" p14:bounceEnd="20000">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par>
                              <p:cTn id="49" fill="hold">
                                <p:stCondLst>
                                  <p:cond delay="5000"/>
                                </p:stCondLst>
                                <p:childTnLst>
                                  <p:par>
                                    <p:cTn id="50" presetID="2" presetClass="entr" presetSubtype="1" fill="hold" nodeType="afterEffect" p14:presetBounceEnd="20000">
                                      <p:stCondLst>
                                        <p:cond delay="0"/>
                                      </p:stCondLst>
                                      <p:childTnLst>
                                        <p:set>
                                          <p:cBhvr>
                                            <p:cTn id="51" dur="1" fill="hold">
                                              <p:stCondLst>
                                                <p:cond delay="0"/>
                                              </p:stCondLst>
                                            </p:cTn>
                                            <p:tgtEl>
                                              <p:spTgt spid="40"/>
                                            </p:tgtEl>
                                            <p:attrNameLst>
                                              <p:attrName>style.visibility</p:attrName>
                                            </p:attrNameLst>
                                          </p:cBhvr>
                                          <p:to>
                                            <p:strVal val="visible"/>
                                          </p:to>
                                        </p:set>
                                        <p:anim calcmode="lin" valueType="num" p14:bounceEnd="20000">
                                          <p:cBhvr additive="base">
                                            <p:cTn id="52" dur="500" fill="hold"/>
                                            <p:tgtEl>
                                              <p:spTgt spid="40"/>
                                            </p:tgtEl>
                                            <p:attrNameLst>
                                              <p:attrName>ppt_x</p:attrName>
                                            </p:attrNameLst>
                                          </p:cBhvr>
                                          <p:tavLst>
                                            <p:tav tm="0">
                                              <p:val>
                                                <p:strVal val="#ppt_x"/>
                                              </p:val>
                                            </p:tav>
                                            <p:tav tm="100000">
                                              <p:val>
                                                <p:strVal val="#ppt_x"/>
                                              </p:val>
                                            </p:tav>
                                          </p:tavLst>
                                        </p:anim>
                                        <p:anim calcmode="lin" valueType="num" p14:bounceEnd="20000">
                                          <p:cBhvr additive="base">
                                            <p:cTn id="53" dur="500" fill="hold"/>
                                            <p:tgtEl>
                                              <p:spTgt spid="40"/>
                                            </p:tgtEl>
                                            <p:attrNameLst>
                                              <p:attrName>ppt_y</p:attrName>
                                            </p:attrNameLst>
                                          </p:cBhvr>
                                          <p:tavLst>
                                            <p:tav tm="0">
                                              <p:val>
                                                <p:strVal val="0-#ppt_h/2"/>
                                              </p:val>
                                            </p:tav>
                                            <p:tav tm="100000">
                                              <p:val>
                                                <p:strVal val="#ppt_y"/>
                                              </p:val>
                                            </p:tav>
                                          </p:tavLst>
                                        </p:anim>
                                      </p:childTnLst>
                                    </p:cTn>
                                  </p:par>
                                </p:childTnLst>
                              </p:cTn>
                            </p:par>
                            <p:par>
                              <p:cTn id="54" fill="hold">
                                <p:stCondLst>
                                  <p:cond delay="5500"/>
                                </p:stCondLst>
                                <p:childTnLst>
                                  <p:par>
                                    <p:cTn id="55" presetID="10" presetClass="entr" presetSubtype="0" fill="hold" nodeType="after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childTnLst>
                              </p:cTn>
                            </p:par>
                            <p:par>
                              <p:cTn id="58" fill="hold">
                                <p:stCondLst>
                                  <p:cond delay="6000"/>
                                </p:stCondLst>
                                <p:childTnLst>
                                  <p:par>
                                    <p:cTn id="59" presetID="49" presetClass="entr" presetSubtype="0" decel="100000" fill="hold" grpId="0" nodeType="after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p:cTn id="61" dur="500" fill="hold"/>
                                            <p:tgtEl>
                                              <p:spTgt spid="45"/>
                                            </p:tgtEl>
                                            <p:attrNameLst>
                                              <p:attrName>ppt_w</p:attrName>
                                            </p:attrNameLst>
                                          </p:cBhvr>
                                          <p:tavLst>
                                            <p:tav tm="0">
                                              <p:val>
                                                <p:fltVal val="0"/>
                                              </p:val>
                                            </p:tav>
                                            <p:tav tm="100000">
                                              <p:val>
                                                <p:strVal val="#ppt_w"/>
                                              </p:val>
                                            </p:tav>
                                          </p:tavLst>
                                        </p:anim>
                                        <p:anim calcmode="lin" valueType="num">
                                          <p:cBhvr>
                                            <p:cTn id="62" dur="500" fill="hold"/>
                                            <p:tgtEl>
                                              <p:spTgt spid="45"/>
                                            </p:tgtEl>
                                            <p:attrNameLst>
                                              <p:attrName>ppt_h</p:attrName>
                                            </p:attrNameLst>
                                          </p:cBhvr>
                                          <p:tavLst>
                                            <p:tav tm="0">
                                              <p:val>
                                                <p:fltVal val="0"/>
                                              </p:val>
                                            </p:tav>
                                            <p:tav tm="100000">
                                              <p:val>
                                                <p:strVal val="#ppt_h"/>
                                              </p:val>
                                            </p:tav>
                                          </p:tavLst>
                                        </p:anim>
                                        <p:anim calcmode="lin" valueType="num">
                                          <p:cBhvr>
                                            <p:cTn id="63" dur="500" fill="hold"/>
                                            <p:tgtEl>
                                              <p:spTgt spid="45"/>
                                            </p:tgtEl>
                                            <p:attrNameLst>
                                              <p:attrName>style.rotation</p:attrName>
                                            </p:attrNameLst>
                                          </p:cBhvr>
                                          <p:tavLst>
                                            <p:tav tm="0">
                                              <p:val>
                                                <p:fltVal val="360"/>
                                              </p:val>
                                            </p:tav>
                                            <p:tav tm="100000">
                                              <p:val>
                                                <p:fltVal val="0"/>
                                              </p:val>
                                            </p:tav>
                                          </p:tavLst>
                                        </p:anim>
                                        <p:animEffect transition="in" filter="fade">
                                          <p:cBhvr>
                                            <p:cTn id="64" dur="500"/>
                                            <p:tgtEl>
                                              <p:spTgt spid="45"/>
                                            </p:tgtEl>
                                          </p:cBhvr>
                                        </p:animEffect>
                                      </p:childTnLst>
                                    </p:cTn>
                                  </p:par>
                                </p:childTnLst>
                              </p:cTn>
                            </p:par>
                            <p:par>
                              <p:cTn id="65" fill="hold">
                                <p:stCondLst>
                                  <p:cond delay="6500"/>
                                </p:stCondLst>
                                <p:childTnLst>
                                  <p:par>
                                    <p:cTn id="66" presetID="49" presetClass="entr" presetSubtype="0" decel="100000" fill="hold" grpId="0" nodeType="afterEffect">
                                      <p:stCondLst>
                                        <p:cond delay="0"/>
                                      </p:stCondLst>
                                      <p:childTnLst>
                                        <p:set>
                                          <p:cBhvr>
                                            <p:cTn id="67" dur="1" fill="hold">
                                              <p:stCondLst>
                                                <p:cond delay="0"/>
                                              </p:stCondLst>
                                            </p:cTn>
                                            <p:tgtEl>
                                              <p:spTgt spid="46"/>
                                            </p:tgtEl>
                                            <p:attrNameLst>
                                              <p:attrName>style.visibility</p:attrName>
                                            </p:attrNameLst>
                                          </p:cBhvr>
                                          <p:to>
                                            <p:strVal val="visible"/>
                                          </p:to>
                                        </p:set>
                                        <p:anim calcmode="lin" valueType="num">
                                          <p:cBhvr>
                                            <p:cTn id="68" dur="500" fill="hold"/>
                                            <p:tgtEl>
                                              <p:spTgt spid="46"/>
                                            </p:tgtEl>
                                            <p:attrNameLst>
                                              <p:attrName>ppt_w</p:attrName>
                                            </p:attrNameLst>
                                          </p:cBhvr>
                                          <p:tavLst>
                                            <p:tav tm="0">
                                              <p:val>
                                                <p:fltVal val="0"/>
                                              </p:val>
                                            </p:tav>
                                            <p:tav tm="100000">
                                              <p:val>
                                                <p:strVal val="#ppt_w"/>
                                              </p:val>
                                            </p:tav>
                                          </p:tavLst>
                                        </p:anim>
                                        <p:anim calcmode="lin" valueType="num">
                                          <p:cBhvr>
                                            <p:cTn id="69" dur="500" fill="hold"/>
                                            <p:tgtEl>
                                              <p:spTgt spid="46"/>
                                            </p:tgtEl>
                                            <p:attrNameLst>
                                              <p:attrName>ppt_h</p:attrName>
                                            </p:attrNameLst>
                                          </p:cBhvr>
                                          <p:tavLst>
                                            <p:tav tm="0">
                                              <p:val>
                                                <p:fltVal val="0"/>
                                              </p:val>
                                            </p:tav>
                                            <p:tav tm="100000">
                                              <p:val>
                                                <p:strVal val="#ppt_h"/>
                                              </p:val>
                                            </p:tav>
                                          </p:tavLst>
                                        </p:anim>
                                        <p:anim calcmode="lin" valueType="num">
                                          <p:cBhvr>
                                            <p:cTn id="70" dur="500" fill="hold"/>
                                            <p:tgtEl>
                                              <p:spTgt spid="46"/>
                                            </p:tgtEl>
                                            <p:attrNameLst>
                                              <p:attrName>style.rotation</p:attrName>
                                            </p:attrNameLst>
                                          </p:cBhvr>
                                          <p:tavLst>
                                            <p:tav tm="0">
                                              <p:val>
                                                <p:fltVal val="360"/>
                                              </p:val>
                                            </p:tav>
                                            <p:tav tm="100000">
                                              <p:val>
                                                <p:fltVal val="0"/>
                                              </p:val>
                                            </p:tav>
                                          </p:tavLst>
                                        </p:anim>
                                        <p:animEffect transition="in" filter="fade">
                                          <p:cBhvr>
                                            <p:cTn id="71" dur="500"/>
                                            <p:tgtEl>
                                              <p:spTgt spid="46"/>
                                            </p:tgtEl>
                                          </p:cBhvr>
                                        </p:animEffect>
                                      </p:childTnLst>
                                    </p:cTn>
                                  </p:par>
                                </p:childTnLst>
                              </p:cTn>
                            </p:par>
                            <p:par>
                              <p:cTn id="72" fill="hold">
                                <p:stCondLst>
                                  <p:cond delay="7000"/>
                                </p:stCondLst>
                                <p:childTnLst>
                                  <p:par>
                                    <p:cTn id="73" presetID="49" presetClass="entr" presetSubtype="0" decel="100000" fill="hold" grpId="0" nodeType="after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p:cTn id="75" dur="500" fill="hold"/>
                                            <p:tgtEl>
                                              <p:spTgt spid="47"/>
                                            </p:tgtEl>
                                            <p:attrNameLst>
                                              <p:attrName>ppt_w</p:attrName>
                                            </p:attrNameLst>
                                          </p:cBhvr>
                                          <p:tavLst>
                                            <p:tav tm="0">
                                              <p:val>
                                                <p:fltVal val="0"/>
                                              </p:val>
                                            </p:tav>
                                            <p:tav tm="100000">
                                              <p:val>
                                                <p:strVal val="#ppt_w"/>
                                              </p:val>
                                            </p:tav>
                                          </p:tavLst>
                                        </p:anim>
                                        <p:anim calcmode="lin" valueType="num">
                                          <p:cBhvr>
                                            <p:cTn id="76" dur="500" fill="hold"/>
                                            <p:tgtEl>
                                              <p:spTgt spid="47"/>
                                            </p:tgtEl>
                                            <p:attrNameLst>
                                              <p:attrName>ppt_h</p:attrName>
                                            </p:attrNameLst>
                                          </p:cBhvr>
                                          <p:tavLst>
                                            <p:tav tm="0">
                                              <p:val>
                                                <p:fltVal val="0"/>
                                              </p:val>
                                            </p:tav>
                                            <p:tav tm="100000">
                                              <p:val>
                                                <p:strVal val="#ppt_h"/>
                                              </p:val>
                                            </p:tav>
                                          </p:tavLst>
                                        </p:anim>
                                        <p:anim calcmode="lin" valueType="num">
                                          <p:cBhvr>
                                            <p:cTn id="77" dur="500" fill="hold"/>
                                            <p:tgtEl>
                                              <p:spTgt spid="47"/>
                                            </p:tgtEl>
                                            <p:attrNameLst>
                                              <p:attrName>style.rotation</p:attrName>
                                            </p:attrNameLst>
                                          </p:cBhvr>
                                          <p:tavLst>
                                            <p:tav tm="0">
                                              <p:val>
                                                <p:fltVal val="360"/>
                                              </p:val>
                                            </p:tav>
                                            <p:tav tm="100000">
                                              <p:val>
                                                <p:fltVal val="0"/>
                                              </p:val>
                                            </p:tav>
                                          </p:tavLst>
                                        </p:anim>
                                        <p:animEffect transition="in" filter="fade">
                                          <p:cBhvr>
                                            <p:cTn id="7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45" grpId="0"/>
          <p:bldP spid="46" grpId="0"/>
          <p:bldP spid="47" grpId="0"/>
          <p:bldP spid="3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ppt_x"/>
                                              </p:val>
                                            </p:tav>
                                            <p:tav tm="100000">
                                              <p:val>
                                                <p:strVal val="#ppt_x"/>
                                              </p:val>
                                            </p:tav>
                                          </p:tavLst>
                                        </p:anim>
                                        <p:anim calcmode="lin" valueType="num">
                                          <p:cBhvr additive="base">
                                            <p:cTn id="8" dur="500" fill="hold"/>
                                            <p:tgtEl>
                                              <p:spTgt spid="3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1000"/>
                                </p:stCondLst>
                                <p:childTnLst>
                                  <p:par>
                                    <p:cTn id="14" presetID="2" presetClass="entr" presetSubtype="1"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0-#ppt_h/2"/>
                                              </p:val>
                                            </p:tav>
                                            <p:tav tm="100000">
                                              <p:val>
                                                <p:strVal val="#ppt_y"/>
                                              </p:val>
                                            </p:tav>
                                          </p:tavLst>
                                        </p:anim>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par>
                              <p:cTn id="31" fill="hold">
                                <p:stCondLst>
                                  <p:cond delay="3000"/>
                                </p:stCondLst>
                                <p:childTnLst>
                                  <p:par>
                                    <p:cTn id="32" presetID="2" presetClass="entr" presetSubtype="1" fill="hold" grpId="0" nodeType="after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ppt_x"/>
                                              </p:val>
                                            </p:tav>
                                            <p:tav tm="100000">
                                              <p:val>
                                                <p:strVal val="#ppt_x"/>
                                              </p:val>
                                            </p:tav>
                                          </p:tavLst>
                                        </p:anim>
                                        <p:anim calcmode="lin" valueType="num">
                                          <p:cBhvr additive="base">
                                            <p:cTn id="35" dur="500" fill="hold"/>
                                            <p:tgtEl>
                                              <p:spTgt spid="7"/>
                                            </p:tgtEl>
                                            <p:attrNameLst>
                                              <p:attrName>ppt_y</p:attrName>
                                            </p:attrNameLst>
                                          </p:cBhvr>
                                          <p:tavLst>
                                            <p:tav tm="0">
                                              <p:val>
                                                <p:strVal val="0-#ppt_h/2"/>
                                              </p:val>
                                            </p:tav>
                                            <p:tav tm="100000">
                                              <p:val>
                                                <p:strVal val="#ppt_y"/>
                                              </p:val>
                                            </p:tav>
                                          </p:tavLst>
                                        </p:anim>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childTnLst>
                              </p:cTn>
                            </p:par>
                            <p:par>
                              <p:cTn id="40" fill="hold">
                                <p:stCondLst>
                                  <p:cond delay="4000"/>
                                </p:stCondLst>
                                <p:childTnLst>
                                  <p:par>
                                    <p:cTn id="41" presetID="2" presetClass="entr" presetSubtype="4"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500" fill="hold"/>
                                            <p:tgtEl>
                                              <p:spTgt spid="9"/>
                                            </p:tgtEl>
                                            <p:attrNameLst>
                                              <p:attrName>ppt_x</p:attrName>
                                            </p:attrNameLst>
                                          </p:cBhvr>
                                          <p:tavLst>
                                            <p:tav tm="0">
                                              <p:val>
                                                <p:strVal val="#ppt_x"/>
                                              </p:val>
                                            </p:tav>
                                            <p:tav tm="100000">
                                              <p:val>
                                                <p:strVal val="#ppt_x"/>
                                              </p:val>
                                            </p:tav>
                                          </p:tavLst>
                                        </p:anim>
                                        <p:anim calcmode="lin" valueType="num">
                                          <p:cBhvr additive="base">
                                            <p:cTn id="44" dur="500" fill="hold"/>
                                            <p:tgtEl>
                                              <p:spTgt spid="9"/>
                                            </p:tgtEl>
                                            <p:attrNameLst>
                                              <p:attrName>ppt_y</p:attrName>
                                            </p:attrNameLst>
                                          </p:cBhvr>
                                          <p:tavLst>
                                            <p:tav tm="0">
                                              <p:val>
                                                <p:strVal val="1+#ppt_h/2"/>
                                              </p:val>
                                            </p:tav>
                                            <p:tav tm="100000">
                                              <p:val>
                                                <p:strVal val="#ppt_y"/>
                                              </p:val>
                                            </p:tav>
                                          </p:tavLst>
                                        </p:anim>
                                      </p:childTnLst>
                                    </p:cTn>
                                  </p:par>
                                </p:childTnLst>
                              </p:cTn>
                            </p:par>
                            <p:par>
                              <p:cTn id="45" fill="hold">
                                <p:stCondLst>
                                  <p:cond delay="4500"/>
                                </p:stCondLst>
                                <p:childTnLst>
                                  <p:par>
                                    <p:cTn id="46" presetID="10" presetClass="entr" presetSubtype="0" fill="hold"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fade">
                                          <p:cBhvr>
                                            <p:cTn id="48" dur="500"/>
                                            <p:tgtEl>
                                              <p:spTgt spid="24"/>
                                            </p:tgtEl>
                                          </p:cBhvr>
                                        </p:animEffect>
                                      </p:childTnLst>
                                    </p:cTn>
                                  </p:par>
                                </p:childTnLst>
                              </p:cTn>
                            </p:par>
                            <p:par>
                              <p:cTn id="49" fill="hold">
                                <p:stCondLst>
                                  <p:cond delay="5000"/>
                                </p:stCondLst>
                                <p:childTnLst>
                                  <p:par>
                                    <p:cTn id="50" presetID="2" presetClass="entr" presetSubtype="1" fill="hold" nodeType="afterEffect">
                                      <p:stCondLst>
                                        <p:cond delay="0"/>
                                      </p:stCondLst>
                                      <p:childTnLst>
                                        <p:set>
                                          <p:cBhvr>
                                            <p:cTn id="51" dur="1" fill="hold">
                                              <p:stCondLst>
                                                <p:cond delay="0"/>
                                              </p:stCondLst>
                                            </p:cTn>
                                            <p:tgtEl>
                                              <p:spTgt spid="40"/>
                                            </p:tgtEl>
                                            <p:attrNameLst>
                                              <p:attrName>style.visibility</p:attrName>
                                            </p:attrNameLst>
                                          </p:cBhvr>
                                          <p:to>
                                            <p:strVal val="visible"/>
                                          </p:to>
                                        </p:set>
                                        <p:anim calcmode="lin" valueType="num">
                                          <p:cBhvr additive="base">
                                            <p:cTn id="52" dur="500" fill="hold"/>
                                            <p:tgtEl>
                                              <p:spTgt spid="40"/>
                                            </p:tgtEl>
                                            <p:attrNameLst>
                                              <p:attrName>ppt_x</p:attrName>
                                            </p:attrNameLst>
                                          </p:cBhvr>
                                          <p:tavLst>
                                            <p:tav tm="0">
                                              <p:val>
                                                <p:strVal val="#ppt_x"/>
                                              </p:val>
                                            </p:tav>
                                            <p:tav tm="100000">
                                              <p:val>
                                                <p:strVal val="#ppt_x"/>
                                              </p:val>
                                            </p:tav>
                                          </p:tavLst>
                                        </p:anim>
                                        <p:anim calcmode="lin" valueType="num">
                                          <p:cBhvr additive="base">
                                            <p:cTn id="53" dur="500" fill="hold"/>
                                            <p:tgtEl>
                                              <p:spTgt spid="40"/>
                                            </p:tgtEl>
                                            <p:attrNameLst>
                                              <p:attrName>ppt_y</p:attrName>
                                            </p:attrNameLst>
                                          </p:cBhvr>
                                          <p:tavLst>
                                            <p:tav tm="0">
                                              <p:val>
                                                <p:strVal val="0-#ppt_h/2"/>
                                              </p:val>
                                            </p:tav>
                                            <p:tav tm="100000">
                                              <p:val>
                                                <p:strVal val="#ppt_y"/>
                                              </p:val>
                                            </p:tav>
                                          </p:tavLst>
                                        </p:anim>
                                      </p:childTnLst>
                                    </p:cTn>
                                  </p:par>
                                </p:childTnLst>
                              </p:cTn>
                            </p:par>
                            <p:par>
                              <p:cTn id="54" fill="hold">
                                <p:stCondLst>
                                  <p:cond delay="5500"/>
                                </p:stCondLst>
                                <p:childTnLst>
                                  <p:par>
                                    <p:cTn id="55" presetID="10" presetClass="entr" presetSubtype="0" fill="hold" nodeType="after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childTnLst>
                              </p:cTn>
                            </p:par>
                            <p:par>
                              <p:cTn id="58" fill="hold">
                                <p:stCondLst>
                                  <p:cond delay="6000"/>
                                </p:stCondLst>
                                <p:childTnLst>
                                  <p:par>
                                    <p:cTn id="59" presetID="49" presetClass="entr" presetSubtype="0" decel="100000" fill="hold" grpId="0" nodeType="after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p:cTn id="61" dur="500" fill="hold"/>
                                            <p:tgtEl>
                                              <p:spTgt spid="45"/>
                                            </p:tgtEl>
                                            <p:attrNameLst>
                                              <p:attrName>ppt_w</p:attrName>
                                            </p:attrNameLst>
                                          </p:cBhvr>
                                          <p:tavLst>
                                            <p:tav tm="0">
                                              <p:val>
                                                <p:fltVal val="0"/>
                                              </p:val>
                                            </p:tav>
                                            <p:tav tm="100000">
                                              <p:val>
                                                <p:strVal val="#ppt_w"/>
                                              </p:val>
                                            </p:tav>
                                          </p:tavLst>
                                        </p:anim>
                                        <p:anim calcmode="lin" valueType="num">
                                          <p:cBhvr>
                                            <p:cTn id="62" dur="500" fill="hold"/>
                                            <p:tgtEl>
                                              <p:spTgt spid="45"/>
                                            </p:tgtEl>
                                            <p:attrNameLst>
                                              <p:attrName>ppt_h</p:attrName>
                                            </p:attrNameLst>
                                          </p:cBhvr>
                                          <p:tavLst>
                                            <p:tav tm="0">
                                              <p:val>
                                                <p:fltVal val="0"/>
                                              </p:val>
                                            </p:tav>
                                            <p:tav tm="100000">
                                              <p:val>
                                                <p:strVal val="#ppt_h"/>
                                              </p:val>
                                            </p:tav>
                                          </p:tavLst>
                                        </p:anim>
                                        <p:anim calcmode="lin" valueType="num">
                                          <p:cBhvr>
                                            <p:cTn id="63" dur="500" fill="hold"/>
                                            <p:tgtEl>
                                              <p:spTgt spid="45"/>
                                            </p:tgtEl>
                                            <p:attrNameLst>
                                              <p:attrName>style.rotation</p:attrName>
                                            </p:attrNameLst>
                                          </p:cBhvr>
                                          <p:tavLst>
                                            <p:tav tm="0">
                                              <p:val>
                                                <p:fltVal val="360"/>
                                              </p:val>
                                            </p:tav>
                                            <p:tav tm="100000">
                                              <p:val>
                                                <p:fltVal val="0"/>
                                              </p:val>
                                            </p:tav>
                                          </p:tavLst>
                                        </p:anim>
                                        <p:animEffect transition="in" filter="fade">
                                          <p:cBhvr>
                                            <p:cTn id="64" dur="500"/>
                                            <p:tgtEl>
                                              <p:spTgt spid="45"/>
                                            </p:tgtEl>
                                          </p:cBhvr>
                                        </p:animEffect>
                                      </p:childTnLst>
                                    </p:cTn>
                                  </p:par>
                                </p:childTnLst>
                              </p:cTn>
                            </p:par>
                            <p:par>
                              <p:cTn id="65" fill="hold">
                                <p:stCondLst>
                                  <p:cond delay="6500"/>
                                </p:stCondLst>
                                <p:childTnLst>
                                  <p:par>
                                    <p:cTn id="66" presetID="49" presetClass="entr" presetSubtype="0" decel="100000" fill="hold" grpId="0" nodeType="afterEffect">
                                      <p:stCondLst>
                                        <p:cond delay="0"/>
                                      </p:stCondLst>
                                      <p:childTnLst>
                                        <p:set>
                                          <p:cBhvr>
                                            <p:cTn id="67" dur="1" fill="hold">
                                              <p:stCondLst>
                                                <p:cond delay="0"/>
                                              </p:stCondLst>
                                            </p:cTn>
                                            <p:tgtEl>
                                              <p:spTgt spid="46"/>
                                            </p:tgtEl>
                                            <p:attrNameLst>
                                              <p:attrName>style.visibility</p:attrName>
                                            </p:attrNameLst>
                                          </p:cBhvr>
                                          <p:to>
                                            <p:strVal val="visible"/>
                                          </p:to>
                                        </p:set>
                                        <p:anim calcmode="lin" valueType="num">
                                          <p:cBhvr>
                                            <p:cTn id="68" dur="500" fill="hold"/>
                                            <p:tgtEl>
                                              <p:spTgt spid="46"/>
                                            </p:tgtEl>
                                            <p:attrNameLst>
                                              <p:attrName>ppt_w</p:attrName>
                                            </p:attrNameLst>
                                          </p:cBhvr>
                                          <p:tavLst>
                                            <p:tav tm="0">
                                              <p:val>
                                                <p:fltVal val="0"/>
                                              </p:val>
                                            </p:tav>
                                            <p:tav tm="100000">
                                              <p:val>
                                                <p:strVal val="#ppt_w"/>
                                              </p:val>
                                            </p:tav>
                                          </p:tavLst>
                                        </p:anim>
                                        <p:anim calcmode="lin" valueType="num">
                                          <p:cBhvr>
                                            <p:cTn id="69" dur="500" fill="hold"/>
                                            <p:tgtEl>
                                              <p:spTgt spid="46"/>
                                            </p:tgtEl>
                                            <p:attrNameLst>
                                              <p:attrName>ppt_h</p:attrName>
                                            </p:attrNameLst>
                                          </p:cBhvr>
                                          <p:tavLst>
                                            <p:tav tm="0">
                                              <p:val>
                                                <p:fltVal val="0"/>
                                              </p:val>
                                            </p:tav>
                                            <p:tav tm="100000">
                                              <p:val>
                                                <p:strVal val="#ppt_h"/>
                                              </p:val>
                                            </p:tav>
                                          </p:tavLst>
                                        </p:anim>
                                        <p:anim calcmode="lin" valueType="num">
                                          <p:cBhvr>
                                            <p:cTn id="70" dur="500" fill="hold"/>
                                            <p:tgtEl>
                                              <p:spTgt spid="46"/>
                                            </p:tgtEl>
                                            <p:attrNameLst>
                                              <p:attrName>style.rotation</p:attrName>
                                            </p:attrNameLst>
                                          </p:cBhvr>
                                          <p:tavLst>
                                            <p:tav tm="0">
                                              <p:val>
                                                <p:fltVal val="360"/>
                                              </p:val>
                                            </p:tav>
                                            <p:tav tm="100000">
                                              <p:val>
                                                <p:fltVal val="0"/>
                                              </p:val>
                                            </p:tav>
                                          </p:tavLst>
                                        </p:anim>
                                        <p:animEffect transition="in" filter="fade">
                                          <p:cBhvr>
                                            <p:cTn id="71" dur="500"/>
                                            <p:tgtEl>
                                              <p:spTgt spid="46"/>
                                            </p:tgtEl>
                                          </p:cBhvr>
                                        </p:animEffect>
                                      </p:childTnLst>
                                    </p:cTn>
                                  </p:par>
                                </p:childTnLst>
                              </p:cTn>
                            </p:par>
                            <p:par>
                              <p:cTn id="72" fill="hold">
                                <p:stCondLst>
                                  <p:cond delay="7000"/>
                                </p:stCondLst>
                                <p:childTnLst>
                                  <p:par>
                                    <p:cTn id="73" presetID="49" presetClass="entr" presetSubtype="0" decel="100000" fill="hold" grpId="0" nodeType="afterEffect">
                                      <p:stCondLst>
                                        <p:cond delay="0"/>
                                      </p:stCondLst>
                                      <p:childTnLst>
                                        <p:set>
                                          <p:cBhvr>
                                            <p:cTn id="74" dur="1" fill="hold">
                                              <p:stCondLst>
                                                <p:cond delay="0"/>
                                              </p:stCondLst>
                                            </p:cTn>
                                            <p:tgtEl>
                                              <p:spTgt spid="47"/>
                                            </p:tgtEl>
                                            <p:attrNameLst>
                                              <p:attrName>style.visibility</p:attrName>
                                            </p:attrNameLst>
                                          </p:cBhvr>
                                          <p:to>
                                            <p:strVal val="visible"/>
                                          </p:to>
                                        </p:set>
                                        <p:anim calcmode="lin" valueType="num">
                                          <p:cBhvr>
                                            <p:cTn id="75" dur="500" fill="hold"/>
                                            <p:tgtEl>
                                              <p:spTgt spid="47"/>
                                            </p:tgtEl>
                                            <p:attrNameLst>
                                              <p:attrName>ppt_w</p:attrName>
                                            </p:attrNameLst>
                                          </p:cBhvr>
                                          <p:tavLst>
                                            <p:tav tm="0">
                                              <p:val>
                                                <p:fltVal val="0"/>
                                              </p:val>
                                            </p:tav>
                                            <p:tav tm="100000">
                                              <p:val>
                                                <p:strVal val="#ppt_w"/>
                                              </p:val>
                                            </p:tav>
                                          </p:tavLst>
                                        </p:anim>
                                        <p:anim calcmode="lin" valueType="num">
                                          <p:cBhvr>
                                            <p:cTn id="76" dur="500" fill="hold"/>
                                            <p:tgtEl>
                                              <p:spTgt spid="47"/>
                                            </p:tgtEl>
                                            <p:attrNameLst>
                                              <p:attrName>ppt_h</p:attrName>
                                            </p:attrNameLst>
                                          </p:cBhvr>
                                          <p:tavLst>
                                            <p:tav tm="0">
                                              <p:val>
                                                <p:fltVal val="0"/>
                                              </p:val>
                                            </p:tav>
                                            <p:tav tm="100000">
                                              <p:val>
                                                <p:strVal val="#ppt_h"/>
                                              </p:val>
                                            </p:tav>
                                          </p:tavLst>
                                        </p:anim>
                                        <p:anim calcmode="lin" valueType="num">
                                          <p:cBhvr>
                                            <p:cTn id="77" dur="500" fill="hold"/>
                                            <p:tgtEl>
                                              <p:spTgt spid="47"/>
                                            </p:tgtEl>
                                            <p:attrNameLst>
                                              <p:attrName>style.rotation</p:attrName>
                                            </p:attrNameLst>
                                          </p:cBhvr>
                                          <p:tavLst>
                                            <p:tav tm="0">
                                              <p:val>
                                                <p:fltVal val="360"/>
                                              </p:val>
                                            </p:tav>
                                            <p:tav tm="100000">
                                              <p:val>
                                                <p:fltVal val="0"/>
                                              </p:val>
                                            </p:tav>
                                          </p:tavLst>
                                        </p:anim>
                                        <p:animEffect transition="in" filter="fade">
                                          <p:cBhvr>
                                            <p:cTn id="78"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9" grpId="0" animBg="1"/>
          <p:bldP spid="45" grpId="0"/>
          <p:bldP spid="46" grpId="0"/>
          <p:bldP spid="47" grpId="0"/>
          <p:bldP spid="38" grpId="0"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70" y="0"/>
            <a:ext cx="21274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任意多边形 10"/>
          <p:cNvSpPr/>
          <p:nvPr>
            <p:custDataLst>
              <p:tags r:id="rId1"/>
            </p:custDataLst>
          </p:nvPr>
        </p:nvSpPr>
        <p:spPr>
          <a:xfrm>
            <a:off x="3941881" y="1363622"/>
            <a:ext cx="3850041" cy="553374"/>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algn="ctr" eaLnBrk="1" fontAlgn="auto" hangingPunct="1">
              <a:spcBef>
                <a:spcPts val="0"/>
              </a:spcBef>
              <a:spcAft>
                <a:spcPts val="0"/>
              </a:spcAft>
              <a:defRPr/>
            </a:pPr>
            <a:r>
              <a:rPr lang="zh-TW" altLang="en-US" sz="1600" spc="800" dirty="0">
                <a:solidFill>
                  <a:srgbClr val="FFFFFF"/>
                </a:solidFill>
                <a:latin typeface="微軟正黑體" panose="020B0604030504040204" pitchFamily="34" charset="-120"/>
                <a:ea typeface="微軟正黑體" panose="020B0604030504040204" pitchFamily="34" charset="-120"/>
              </a:rPr>
              <a:t>系統功能介紹</a:t>
            </a:r>
            <a:endParaRPr lang="zh-CN" altLang="en-US" sz="1600" spc="800" dirty="0">
              <a:solidFill>
                <a:srgbClr val="FFFFFF"/>
              </a:solidFill>
              <a:latin typeface="微軟正黑體" panose="020B0604030504040204" pitchFamily="34" charset="-120"/>
              <a:ea typeface="微軟正黑體" panose="020B0604030504040204" pitchFamily="34" charset="-120"/>
            </a:endParaRPr>
          </a:p>
        </p:txBody>
      </p:sp>
      <p:sp>
        <p:nvSpPr>
          <p:cNvPr id="12" name="椭圆 11"/>
          <p:cNvSpPr/>
          <p:nvPr>
            <p:custDataLst>
              <p:tags r:id="rId2"/>
            </p:custDataLst>
          </p:nvPr>
        </p:nvSpPr>
        <p:spPr>
          <a:xfrm>
            <a:off x="3471441" y="1369747"/>
            <a:ext cx="558112" cy="558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FFFFFF"/>
                </a:solidFill>
                <a:latin typeface="方正黑体简体" panose="03000509000000000000" pitchFamily="65" charset="-122"/>
                <a:ea typeface="方正黑体简体" panose="03000509000000000000" pitchFamily="65" charset="-122"/>
              </a:rPr>
              <a:t>1</a:t>
            </a:r>
            <a:endParaRPr lang="zh-CN" altLang="en-US" sz="2400" dirty="0">
              <a:solidFill>
                <a:srgbClr val="FFFFFF"/>
              </a:solidFill>
              <a:latin typeface="方正黑体简体" panose="03000509000000000000" pitchFamily="65" charset="-122"/>
              <a:ea typeface="方正黑体简体" panose="03000509000000000000" pitchFamily="65" charset="-122"/>
            </a:endParaRPr>
          </a:p>
        </p:txBody>
      </p:sp>
      <p:sp>
        <p:nvSpPr>
          <p:cNvPr id="13" name="任意多边形 12"/>
          <p:cNvSpPr/>
          <p:nvPr>
            <p:custDataLst>
              <p:tags r:id="rId3"/>
            </p:custDataLst>
          </p:nvPr>
        </p:nvSpPr>
        <p:spPr>
          <a:xfrm>
            <a:off x="3932904" y="2112491"/>
            <a:ext cx="3850041" cy="553375"/>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algn="ctr" eaLnBrk="1" fontAlgn="auto" hangingPunct="1">
              <a:spcBef>
                <a:spcPts val="0"/>
              </a:spcBef>
              <a:spcAft>
                <a:spcPts val="0"/>
              </a:spcAft>
              <a:defRPr/>
            </a:pPr>
            <a:r>
              <a:rPr lang="zh-TW" altLang="en-US" sz="1600" spc="800" dirty="0">
                <a:solidFill>
                  <a:srgbClr val="FFFFFF"/>
                </a:solidFill>
                <a:latin typeface="微軟正黑體" panose="020B0604030504040204" pitchFamily="34" charset="-120"/>
                <a:ea typeface="微軟正黑體" panose="020B0604030504040204" pitchFamily="34" charset="-120"/>
              </a:rPr>
              <a:t>程式架構介紹</a:t>
            </a:r>
            <a:endParaRPr lang="zh-CN" altLang="en-US" sz="1600" spc="800" dirty="0">
              <a:solidFill>
                <a:srgbClr val="FFFFFF"/>
              </a:solidFill>
              <a:latin typeface="微軟正黑體" panose="020B0604030504040204" pitchFamily="34" charset="-120"/>
              <a:ea typeface="微軟正黑體" panose="020B0604030504040204" pitchFamily="34" charset="-120"/>
            </a:endParaRPr>
          </a:p>
        </p:txBody>
      </p:sp>
      <p:sp>
        <p:nvSpPr>
          <p:cNvPr id="14" name="椭圆 13"/>
          <p:cNvSpPr/>
          <p:nvPr>
            <p:custDataLst>
              <p:tags r:id="rId4"/>
            </p:custDataLst>
          </p:nvPr>
        </p:nvSpPr>
        <p:spPr>
          <a:xfrm>
            <a:off x="3462464" y="2118615"/>
            <a:ext cx="558112" cy="558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FFFFFF"/>
                </a:solidFill>
                <a:latin typeface="方正黑体简体" panose="03000509000000000000" pitchFamily="65" charset="-122"/>
                <a:ea typeface="方正黑体简体" panose="03000509000000000000" pitchFamily="65" charset="-122"/>
              </a:rPr>
              <a:t>2</a:t>
            </a:r>
            <a:endParaRPr lang="zh-CN" altLang="en-US" sz="2400" dirty="0">
              <a:solidFill>
                <a:srgbClr val="FFFFFF"/>
              </a:solidFill>
              <a:latin typeface="方正黑体简体" panose="03000509000000000000" pitchFamily="65" charset="-122"/>
              <a:ea typeface="方正黑体简体" panose="03000509000000000000" pitchFamily="65" charset="-122"/>
            </a:endParaRPr>
          </a:p>
        </p:txBody>
      </p:sp>
      <p:sp>
        <p:nvSpPr>
          <p:cNvPr id="15" name="任意多边形 14"/>
          <p:cNvSpPr/>
          <p:nvPr>
            <p:custDataLst>
              <p:tags r:id="rId5"/>
            </p:custDataLst>
          </p:nvPr>
        </p:nvSpPr>
        <p:spPr>
          <a:xfrm>
            <a:off x="3923928" y="2859782"/>
            <a:ext cx="3850041" cy="554951"/>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algn="ctr" eaLnBrk="1" fontAlgn="auto" hangingPunct="1">
              <a:spcBef>
                <a:spcPts val="0"/>
              </a:spcBef>
              <a:spcAft>
                <a:spcPts val="0"/>
              </a:spcAft>
              <a:defRPr/>
            </a:pPr>
            <a:r>
              <a:rPr lang="zh-TW" altLang="en-US" sz="1600" spc="800" dirty="0">
                <a:solidFill>
                  <a:srgbClr val="FFFFFF"/>
                </a:solidFill>
                <a:latin typeface="微軟正黑體" panose="020B0604030504040204" pitchFamily="34" charset="-120"/>
                <a:ea typeface="微軟正黑體" panose="020B0604030504040204" pitchFamily="34" charset="-120"/>
              </a:rPr>
              <a:t>使用技術介紹</a:t>
            </a:r>
            <a:endParaRPr lang="zh-CN" altLang="en-US" sz="1600" spc="800" dirty="0">
              <a:solidFill>
                <a:srgbClr val="FFFFFF"/>
              </a:solidFill>
              <a:latin typeface="微軟正黑體" panose="020B0604030504040204" pitchFamily="34" charset="-120"/>
              <a:ea typeface="微軟正黑體" panose="020B0604030504040204" pitchFamily="34" charset="-120"/>
            </a:endParaRPr>
          </a:p>
        </p:txBody>
      </p:sp>
      <p:sp>
        <p:nvSpPr>
          <p:cNvPr id="16" name="椭圆 15"/>
          <p:cNvSpPr/>
          <p:nvPr>
            <p:custDataLst>
              <p:tags r:id="rId6"/>
            </p:custDataLst>
          </p:nvPr>
        </p:nvSpPr>
        <p:spPr>
          <a:xfrm>
            <a:off x="3453488" y="2865907"/>
            <a:ext cx="558112" cy="558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FFFFFF"/>
                </a:solidFill>
                <a:latin typeface="方正黑体简体" panose="03000509000000000000" pitchFamily="65" charset="-122"/>
                <a:ea typeface="方正黑体简体" panose="03000509000000000000" pitchFamily="65" charset="-122"/>
              </a:rPr>
              <a:t>3</a:t>
            </a:r>
            <a:endParaRPr lang="zh-CN" altLang="en-US" sz="2400" dirty="0">
              <a:solidFill>
                <a:srgbClr val="FFFFFF"/>
              </a:solidFill>
              <a:latin typeface="方正黑体简体" panose="03000509000000000000" pitchFamily="65" charset="-122"/>
              <a:ea typeface="方正黑体简体" panose="03000509000000000000" pitchFamily="65" charset="-122"/>
            </a:endParaRPr>
          </a:p>
        </p:txBody>
      </p:sp>
      <p:sp>
        <p:nvSpPr>
          <p:cNvPr id="17" name="任意多边形 16"/>
          <p:cNvSpPr/>
          <p:nvPr>
            <p:custDataLst>
              <p:tags r:id="rId7"/>
            </p:custDataLst>
          </p:nvPr>
        </p:nvSpPr>
        <p:spPr>
          <a:xfrm>
            <a:off x="3914951" y="3608651"/>
            <a:ext cx="3850041" cy="553374"/>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algn="ctr" eaLnBrk="1" fontAlgn="auto" hangingPunct="1">
              <a:spcBef>
                <a:spcPts val="0"/>
              </a:spcBef>
              <a:spcAft>
                <a:spcPts val="0"/>
              </a:spcAft>
              <a:defRPr/>
            </a:pPr>
            <a:r>
              <a:rPr lang="zh-TW" altLang="en-US" sz="1600" dirty="0">
                <a:solidFill>
                  <a:srgbClr val="FFFFFF"/>
                </a:solidFill>
                <a:latin typeface="方正黑体简体" panose="03000509000000000000" pitchFamily="65" charset="-122"/>
                <a:ea typeface="方正黑体简体" panose="03000509000000000000" pitchFamily="65" charset="-122"/>
              </a:rPr>
              <a:t>　</a:t>
            </a:r>
            <a:r>
              <a:rPr lang="zh-TW" altLang="en-US" sz="1600" spc="800" dirty="0">
                <a:solidFill>
                  <a:srgbClr val="FFFFFF"/>
                </a:solidFill>
                <a:latin typeface="微軟正黑體" panose="020B0604030504040204" pitchFamily="34" charset="-120"/>
                <a:ea typeface="微軟正黑體" panose="020B0604030504040204" pitchFamily="34" charset="-120"/>
              </a:rPr>
              <a:t>網站實機ＤＥＭＯ</a:t>
            </a:r>
            <a:endParaRPr lang="zh-CN" altLang="en-US" sz="1600" spc="800" dirty="0">
              <a:solidFill>
                <a:srgbClr val="FFFFFF"/>
              </a:solidFill>
              <a:latin typeface="微軟正黑體" panose="020B0604030504040204" pitchFamily="34" charset="-120"/>
              <a:ea typeface="微軟正黑體" panose="020B0604030504040204" pitchFamily="34" charset="-120"/>
            </a:endParaRPr>
          </a:p>
        </p:txBody>
      </p:sp>
      <p:sp>
        <p:nvSpPr>
          <p:cNvPr id="18" name="椭圆 17"/>
          <p:cNvSpPr/>
          <p:nvPr>
            <p:custDataLst>
              <p:tags r:id="rId8"/>
            </p:custDataLst>
          </p:nvPr>
        </p:nvSpPr>
        <p:spPr>
          <a:xfrm>
            <a:off x="3444511" y="3614776"/>
            <a:ext cx="558112" cy="558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FFFFFF"/>
                </a:solidFill>
                <a:latin typeface="方正黑体简体" panose="03000509000000000000" pitchFamily="65" charset="-122"/>
                <a:ea typeface="方正黑体简体" panose="03000509000000000000" pitchFamily="65" charset="-122"/>
              </a:rPr>
              <a:t>4</a:t>
            </a:r>
            <a:endParaRPr lang="zh-CN" altLang="en-US" sz="2400" dirty="0">
              <a:solidFill>
                <a:srgbClr val="FFFFFF"/>
              </a:solidFill>
              <a:latin typeface="方正黑体简体" panose="03000509000000000000" pitchFamily="65" charset="-122"/>
              <a:ea typeface="方正黑体简体" panose="03000509000000000000" pitchFamily="65" charset="-122"/>
            </a:endParaRPr>
          </a:p>
        </p:txBody>
      </p:sp>
      <p:sp>
        <p:nvSpPr>
          <p:cNvPr id="4" name="TextBox 3"/>
          <p:cNvSpPr txBox="1"/>
          <p:nvPr/>
        </p:nvSpPr>
        <p:spPr>
          <a:xfrm>
            <a:off x="900369" y="1281528"/>
            <a:ext cx="1107997" cy="646331"/>
          </a:xfrm>
          <a:prstGeom prst="rect">
            <a:avLst/>
          </a:prstGeom>
          <a:noFill/>
        </p:spPr>
        <p:txBody>
          <a:bodyPr wrap="none" rtlCol="0">
            <a:spAutoFit/>
          </a:bodyPr>
          <a:lstStyle/>
          <a:p>
            <a:pPr algn="r"/>
            <a:r>
              <a:rPr lang="zh-TW" altLang="en-US" sz="3600" dirty="0">
                <a:solidFill>
                  <a:schemeClr val="bg1"/>
                </a:solidFill>
                <a:latin typeface="微軟正黑體" panose="020B0604030504040204" pitchFamily="34" charset="-120"/>
                <a:ea typeface="微軟正黑體" panose="020B0604030504040204" pitchFamily="34" charset="-120"/>
              </a:rPr>
              <a:t>大綱</a:t>
            </a:r>
            <a:endParaRPr lang="zh-CN" altLang="en-US" sz="3600" dirty="0">
              <a:solidFill>
                <a:schemeClr val="bg1"/>
              </a:solidFill>
              <a:latin typeface="微軟正黑體" panose="020B0604030504040204" pitchFamily="34" charset="-120"/>
              <a:ea typeface="微軟正黑體" panose="020B0604030504040204" pitchFamily="34" charset="-120"/>
            </a:endParaRPr>
          </a:p>
        </p:txBody>
      </p:sp>
      <p:sp>
        <p:nvSpPr>
          <p:cNvPr id="5" name="右箭头 4"/>
          <p:cNvSpPr/>
          <p:nvPr/>
        </p:nvSpPr>
        <p:spPr>
          <a:xfrm>
            <a:off x="2517385" y="1446009"/>
            <a:ext cx="648072" cy="405587"/>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endParaRPr lang="zh-CN" altLang="en-US" sz="1600">
              <a:solidFill>
                <a:srgbClr val="FFFFFF"/>
              </a:solidFill>
              <a:latin typeface="方正黑体简体" panose="03000509000000000000" pitchFamily="65" charset="-122"/>
              <a:ea typeface="方正黑体简体" panose="03000509000000000000" pitchFamily="65" charset="-122"/>
            </a:endParaRPr>
          </a:p>
        </p:txBody>
      </p:sp>
    </p:spTree>
    <p:extLst>
      <p:ext uri="{BB962C8B-B14F-4D97-AF65-F5344CB8AC3E}">
        <p14:creationId xmlns:p14="http://schemas.microsoft.com/office/powerpoint/2010/main" val="4072359385"/>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900"/>
                                        <p:tgtEl>
                                          <p:spTgt spid="4"/>
                                        </p:tgtEl>
                                      </p:cBhvr>
                                    </p:animEffect>
                                  </p:childTnLst>
                                </p:cTn>
                              </p:par>
                            </p:childTnLst>
                          </p:cTn>
                        </p:par>
                        <p:par>
                          <p:cTn id="8" fill="hold">
                            <p:stCondLst>
                              <p:cond delay="900"/>
                            </p:stCondLst>
                            <p:childTnLst>
                              <p:par>
                                <p:cTn id="9" presetID="1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p:tgtEl>
                                          <p:spTgt spid="12"/>
                                        </p:tgtEl>
                                        <p:attrNameLst>
                                          <p:attrName>ppt_x</p:attrName>
                                        </p:attrNameLst>
                                      </p:cBhvr>
                                      <p:tavLst>
                                        <p:tav tm="0">
                                          <p:val>
                                            <p:strVal val="#ppt_x-#ppt_w*1.125000"/>
                                          </p:val>
                                        </p:tav>
                                        <p:tav tm="100000">
                                          <p:val>
                                            <p:strVal val="#ppt_x"/>
                                          </p:val>
                                        </p:tav>
                                      </p:tavLst>
                                    </p:anim>
                                    <p:animEffect transition="in" filter="wipe(right)">
                                      <p:cBhvr>
                                        <p:cTn id="12" dur="500"/>
                                        <p:tgtEl>
                                          <p:spTgt spid="12"/>
                                        </p:tgtEl>
                                      </p:cBhvr>
                                    </p:animEffect>
                                  </p:childTnLst>
                                </p:cTn>
                              </p:par>
                            </p:childTnLst>
                          </p:cTn>
                        </p:par>
                        <p:par>
                          <p:cTn id="13" fill="hold">
                            <p:stCondLst>
                              <p:cond delay="1400"/>
                            </p:stCondLst>
                            <p:childTnLst>
                              <p:par>
                                <p:cTn id="14" presetID="22" presetClass="entr" presetSubtype="8"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par>
                          <p:cTn id="17" fill="hold">
                            <p:stCondLst>
                              <p:cond delay="1900"/>
                            </p:stCondLst>
                            <p:childTnLst>
                              <p:par>
                                <p:cTn id="18" presetID="1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p:tgtEl>
                                          <p:spTgt spid="14"/>
                                        </p:tgtEl>
                                        <p:attrNameLst>
                                          <p:attrName>ppt_x</p:attrName>
                                        </p:attrNameLst>
                                      </p:cBhvr>
                                      <p:tavLst>
                                        <p:tav tm="0">
                                          <p:val>
                                            <p:strVal val="#ppt_x-#ppt_w*1.125000"/>
                                          </p:val>
                                        </p:tav>
                                        <p:tav tm="100000">
                                          <p:val>
                                            <p:strVal val="#ppt_x"/>
                                          </p:val>
                                        </p:tav>
                                      </p:tavLst>
                                    </p:anim>
                                    <p:animEffect transition="in" filter="wipe(right)">
                                      <p:cBhvr>
                                        <p:cTn id="21" dur="500"/>
                                        <p:tgtEl>
                                          <p:spTgt spid="14"/>
                                        </p:tgtEl>
                                      </p:cBhvr>
                                    </p:animEffect>
                                  </p:childTnLst>
                                </p:cTn>
                              </p:par>
                            </p:childTnLst>
                          </p:cTn>
                        </p:par>
                        <p:par>
                          <p:cTn id="22" fill="hold">
                            <p:stCondLst>
                              <p:cond delay="2400"/>
                            </p:stCondLst>
                            <p:childTnLst>
                              <p:par>
                                <p:cTn id="23" presetID="22" presetClass="entr" presetSubtype="8"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par>
                          <p:cTn id="26" fill="hold">
                            <p:stCondLst>
                              <p:cond delay="2900"/>
                            </p:stCondLst>
                            <p:childTnLst>
                              <p:par>
                                <p:cTn id="27" presetID="12" presetClass="entr" presetSubtype="8"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p:tgtEl>
                                          <p:spTgt spid="16"/>
                                        </p:tgtEl>
                                        <p:attrNameLst>
                                          <p:attrName>ppt_x</p:attrName>
                                        </p:attrNameLst>
                                      </p:cBhvr>
                                      <p:tavLst>
                                        <p:tav tm="0">
                                          <p:val>
                                            <p:strVal val="#ppt_x-#ppt_w*1.125000"/>
                                          </p:val>
                                        </p:tav>
                                        <p:tav tm="100000">
                                          <p:val>
                                            <p:strVal val="#ppt_x"/>
                                          </p:val>
                                        </p:tav>
                                      </p:tavLst>
                                    </p:anim>
                                    <p:animEffect transition="in" filter="wipe(right)">
                                      <p:cBhvr>
                                        <p:cTn id="30" dur="500"/>
                                        <p:tgtEl>
                                          <p:spTgt spid="16"/>
                                        </p:tgtEl>
                                      </p:cBhvr>
                                    </p:animEffect>
                                  </p:childTnLst>
                                </p:cTn>
                              </p:par>
                            </p:childTnLst>
                          </p:cTn>
                        </p:par>
                        <p:par>
                          <p:cTn id="31" fill="hold">
                            <p:stCondLst>
                              <p:cond delay="3400"/>
                            </p:stCondLst>
                            <p:childTnLst>
                              <p:par>
                                <p:cTn id="32" presetID="22" presetClass="entr" presetSubtype="8" fill="hold" grpId="0"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childTnLst>
                          </p:cTn>
                        </p:par>
                        <p:par>
                          <p:cTn id="35" fill="hold">
                            <p:stCondLst>
                              <p:cond delay="3900"/>
                            </p:stCondLst>
                            <p:childTnLst>
                              <p:par>
                                <p:cTn id="36" presetID="12" presetClass="entr" presetSubtype="8"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p:tgtEl>
                                          <p:spTgt spid="18"/>
                                        </p:tgtEl>
                                        <p:attrNameLst>
                                          <p:attrName>ppt_x</p:attrName>
                                        </p:attrNameLst>
                                      </p:cBhvr>
                                      <p:tavLst>
                                        <p:tav tm="0">
                                          <p:val>
                                            <p:strVal val="#ppt_x-#ppt_w*1.125000"/>
                                          </p:val>
                                        </p:tav>
                                        <p:tav tm="100000">
                                          <p:val>
                                            <p:strVal val="#ppt_x"/>
                                          </p:val>
                                        </p:tav>
                                      </p:tavLst>
                                    </p:anim>
                                    <p:animEffect transition="in" filter="wipe(right)">
                                      <p:cBhvr>
                                        <p:cTn id="39" dur="500"/>
                                        <p:tgtEl>
                                          <p:spTgt spid="18"/>
                                        </p:tgtEl>
                                      </p:cBhvr>
                                    </p:animEffect>
                                  </p:childTnLst>
                                </p:cTn>
                              </p:par>
                            </p:childTnLst>
                          </p:cTn>
                        </p:par>
                        <p:par>
                          <p:cTn id="40" fill="hold">
                            <p:stCondLst>
                              <p:cond delay="440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4900"/>
                            </p:stCondLst>
                            <p:childTnLst>
                              <p:par>
                                <p:cTn id="45" presetID="2" presetClass="entr" presetSubtype="8" fill="hold" grpId="0" nodeType="afterEffect">
                                  <p:stCondLst>
                                    <p:cond delay="0"/>
                                  </p:stCondLst>
                                  <p:childTnLst>
                                    <p:set>
                                      <p:cBhvr>
                                        <p:cTn id="46" dur="1" fill="hold">
                                          <p:stCondLst>
                                            <p:cond delay="0"/>
                                          </p:stCondLst>
                                        </p:cTn>
                                        <p:tgtEl>
                                          <p:spTgt spid="5"/>
                                        </p:tgtEl>
                                        <p:attrNameLst>
                                          <p:attrName>style.visibility</p:attrName>
                                        </p:attrNameLst>
                                      </p:cBhvr>
                                      <p:to>
                                        <p:strVal val="visible"/>
                                      </p:to>
                                    </p:set>
                                    <p:anim calcmode="lin" valueType="num">
                                      <p:cBhvr additive="base">
                                        <p:cTn id="47" dur="500" fill="hold"/>
                                        <p:tgtEl>
                                          <p:spTgt spid="5"/>
                                        </p:tgtEl>
                                        <p:attrNameLst>
                                          <p:attrName>ppt_x</p:attrName>
                                        </p:attrNameLst>
                                      </p:cBhvr>
                                      <p:tavLst>
                                        <p:tav tm="0">
                                          <p:val>
                                            <p:strVal val="0-#ppt_w/2"/>
                                          </p:val>
                                        </p:tav>
                                        <p:tav tm="100000">
                                          <p:val>
                                            <p:strVal val="#ppt_x"/>
                                          </p:val>
                                        </p:tav>
                                      </p:tavLst>
                                    </p:anim>
                                    <p:anim calcmode="lin" valueType="num">
                                      <p:cBhvr additive="base">
                                        <p:cTn id="48" dur="500" fill="hold"/>
                                        <p:tgtEl>
                                          <p:spTgt spid="5"/>
                                        </p:tgtEl>
                                        <p:attrNameLst>
                                          <p:attrName>ppt_y</p:attrName>
                                        </p:attrNameLst>
                                      </p:cBhvr>
                                      <p:tavLst>
                                        <p:tav tm="0">
                                          <p:val>
                                            <p:strVal val="#ppt_y"/>
                                          </p:val>
                                        </p:tav>
                                        <p:tav tm="100000">
                                          <p:val>
                                            <p:strVal val="#ppt_y"/>
                                          </p:val>
                                        </p:tav>
                                      </p:tavLst>
                                    </p:anim>
                                  </p:childTnLst>
                                </p:cTn>
                              </p:par>
                            </p:childTnLst>
                          </p:cTn>
                        </p:par>
                        <p:par>
                          <p:cTn id="49" fill="hold">
                            <p:stCondLst>
                              <p:cond delay="5400"/>
                            </p:stCondLst>
                            <p:childTnLst>
                              <p:par>
                                <p:cTn id="50" presetID="27" presetClass="emph" presetSubtype="0" fill="remove" grpId="1" nodeType="afterEffect">
                                  <p:stCondLst>
                                    <p:cond delay="0"/>
                                  </p:stCondLst>
                                  <p:childTnLst>
                                    <p:animClr clrSpc="rgb" dir="cw">
                                      <p:cBhvr override="childStyle">
                                        <p:cTn id="51" dur="250" autoRev="1" fill="remove"/>
                                        <p:tgtEl>
                                          <p:spTgt spid="12"/>
                                        </p:tgtEl>
                                        <p:attrNameLst>
                                          <p:attrName>style.color</p:attrName>
                                        </p:attrNameLst>
                                      </p:cBhvr>
                                      <p:to>
                                        <a:schemeClr val="bg1"/>
                                      </p:to>
                                    </p:animClr>
                                    <p:animClr clrSpc="rgb" dir="cw">
                                      <p:cBhvr>
                                        <p:cTn id="52" dur="250" autoRev="1" fill="remove"/>
                                        <p:tgtEl>
                                          <p:spTgt spid="12"/>
                                        </p:tgtEl>
                                        <p:attrNameLst>
                                          <p:attrName>fillcolor</p:attrName>
                                        </p:attrNameLst>
                                      </p:cBhvr>
                                      <p:to>
                                        <a:schemeClr val="bg1"/>
                                      </p:to>
                                    </p:animClr>
                                    <p:set>
                                      <p:cBhvr>
                                        <p:cTn id="53" dur="250" autoRev="1" fill="remove"/>
                                        <p:tgtEl>
                                          <p:spTgt spid="12"/>
                                        </p:tgtEl>
                                        <p:attrNameLst>
                                          <p:attrName>fill.type</p:attrName>
                                        </p:attrNameLst>
                                      </p:cBhvr>
                                      <p:to>
                                        <p:strVal val="solid"/>
                                      </p:to>
                                    </p:set>
                                    <p:set>
                                      <p:cBhvr>
                                        <p:cTn id="54" dur="250" autoRev="1" fill="remove"/>
                                        <p:tgtEl>
                                          <p:spTgt spid="12"/>
                                        </p:tgtEl>
                                        <p:attrNameLst>
                                          <p:attrName>fill.on</p:attrName>
                                        </p:attrNameLst>
                                      </p:cBhvr>
                                      <p:to>
                                        <p:strVal val="true"/>
                                      </p:to>
                                    </p:set>
                                  </p:childTnLst>
                                </p:cTn>
                              </p:par>
                              <p:par>
                                <p:cTn id="55" presetID="27" presetClass="emph" presetSubtype="0" fill="remove" grpId="1" nodeType="withEffect">
                                  <p:stCondLst>
                                    <p:cond delay="0"/>
                                  </p:stCondLst>
                                  <p:childTnLst>
                                    <p:animClr clrSpc="rgb" dir="cw">
                                      <p:cBhvr override="childStyle">
                                        <p:cTn id="56" dur="250" autoRev="1" fill="remove"/>
                                        <p:tgtEl>
                                          <p:spTgt spid="11"/>
                                        </p:tgtEl>
                                        <p:attrNameLst>
                                          <p:attrName>style.color</p:attrName>
                                        </p:attrNameLst>
                                      </p:cBhvr>
                                      <p:to>
                                        <a:schemeClr val="bg1"/>
                                      </p:to>
                                    </p:animClr>
                                    <p:animClr clrSpc="rgb" dir="cw">
                                      <p:cBhvr>
                                        <p:cTn id="57" dur="250" autoRev="1" fill="remove"/>
                                        <p:tgtEl>
                                          <p:spTgt spid="11"/>
                                        </p:tgtEl>
                                        <p:attrNameLst>
                                          <p:attrName>fillcolor</p:attrName>
                                        </p:attrNameLst>
                                      </p:cBhvr>
                                      <p:to>
                                        <a:schemeClr val="bg1"/>
                                      </p:to>
                                    </p:animClr>
                                    <p:set>
                                      <p:cBhvr>
                                        <p:cTn id="58" dur="250" autoRev="1" fill="remove"/>
                                        <p:tgtEl>
                                          <p:spTgt spid="11"/>
                                        </p:tgtEl>
                                        <p:attrNameLst>
                                          <p:attrName>fill.type</p:attrName>
                                        </p:attrNameLst>
                                      </p:cBhvr>
                                      <p:to>
                                        <p:strVal val="solid"/>
                                      </p:to>
                                    </p:set>
                                    <p:set>
                                      <p:cBhvr>
                                        <p:cTn id="59" dur="250" autoRev="1" fill="remove"/>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4" grpId="0" animBg="1"/>
      <p:bldP spid="15" grpId="0" animBg="1"/>
      <p:bldP spid="16" grpId="0" animBg="1"/>
      <p:bldP spid="17" grpId="0" animBg="1"/>
      <p:bldP spid="18" grpId="0" animBg="1"/>
      <p:bldP spid="4" grpId="0"/>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597496" y="1275606"/>
            <a:ext cx="3038599" cy="3130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4067944" y="1690221"/>
            <a:ext cx="4032448" cy="923330"/>
          </a:xfrm>
          <a:prstGeom prst="rect">
            <a:avLst/>
          </a:prstGeom>
        </p:spPr>
        <p:txBody>
          <a:bodyPr wrap="square">
            <a:spAutoFit/>
          </a:bodyPr>
          <a:lstStyle/>
          <a:p>
            <a:r>
              <a:rPr lang="zh-CN" altLang="en-US" dirty="0">
                <a:latin typeface="方正黑体简体" panose="03000509000000000000" pitchFamily="65" charset="-122"/>
                <a:ea typeface="方正黑体简体" panose="03000509000000000000" pitchFamily="65" charset="-122"/>
              </a:rPr>
              <a:t>点击输入文字内容点击输入文字内容</a:t>
            </a:r>
          </a:p>
          <a:p>
            <a:r>
              <a:rPr lang="zh-CN" altLang="en-US" dirty="0">
                <a:latin typeface="方正黑体简体" panose="03000509000000000000" pitchFamily="65" charset="-122"/>
                <a:ea typeface="方正黑体简体" panose="03000509000000000000" pitchFamily="65" charset="-122"/>
              </a:rPr>
              <a:t>点击输入文字内容点击输入文字内容</a:t>
            </a:r>
          </a:p>
          <a:p>
            <a:r>
              <a:rPr lang="zh-CN" altLang="en-US" dirty="0">
                <a:latin typeface="方正黑体简体" panose="03000509000000000000" pitchFamily="65" charset="-122"/>
                <a:ea typeface="方正黑体简体" panose="03000509000000000000" pitchFamily="65" charset="-122"/>
              </a:rPr>
              <a:t>点击输入文字内容点击输入文字内容</a:t>
            </a:r>
          </a:p>
        </p:txBody>
      </p:sp>
      <p:sp>
        <p:nvSpPr>
          <p:cNvPr id="279" name="矩形 278"/>
          <p:cNvSpPr/>
          <p:nvPr/>
        </p:nvSpPr>
        <p:spPr>
          <a:xfrm>
            <a:off x="4067944" y="3291830"/>
            <a:ext cx="4032448" cy="923330"/>
          </a:xfrm>
          <a:prstGeom prst="rect">
            <a:avLst/>
          </a:prstGeom>
        </p:spPr>
        <p:txBody>
          <a:bodyPr wrap="square">
            <a:spAutoFit/>
          </a:bodyPr>
          <a:lstStyle/>
          <a:p>
            <a:r>
              <a:rPr lang="zh-CN" altLang="en-US" dirty="0">
                <a:latin typeface="方正黑体简体" panose="03000509000000000000" pitchFamily="65" charset="-122"/>
                <a:ea typeface="方正黑体简体" panose="03000509000000000000" pitchFamily="65" charset="-122"/>
              </a:rPr>
              <a:t>点击输入文字内容点击输入文字内容</a:t>
            </a:r>
          </a:p>
          <a:p>
            <a:r>
              <a:rPr lang="zh-CN" altLang="en-US" dirty="0">
                <a:latin typeface="方正黑体简体" panose="03000509000000000000" pitchFamily="65" charset="-122"/>
                <a:ea typeface="方正黑体简体" panose="03000509000000000000" pitchFamily="65" charset="-122"/>
              </a:rPr>
              <a:t>点击输入文字内容点击输入文字内容</a:t>
            </a:r>
          </a:p>
          <a:p>
            <a:r>
              <a:rPr lang="zh-CN" altLang="en-US" dirty="0">
                <a:latin typeface="方正黑体简体" panose="03000509000000000000" pitchFamily="65" charset="-122"/>
                <a:ea typeface="方正黑体简体" panose="03000509000000000000" pitchFamily="65" charset="-122"/>
              </a:rPr>
              <a:t>点击输入文字内容点击输入文字内容</a:t>
            </a:r>
          </a:p>
        </p:txBody>
      </p:sp>
      <p:sp>
        <p:nvSpPr>
          <p:cNvPr id="5" name="TextBox 4"/>
          <p:cNvSpPr txBox="1"/>
          <p:nvPr/>
        </p:nvSpPr>
        <p:spPr>
          <a:xfrm>
            <a:off x="4211960" y="1275606"/>
            <a:ext cx="1569660" cy="369332"/>
          </a:xfrm>
          <a:prstGeom prst="rect">
            <a:avLst/>
          </a:prstGeom>
          <a:noFill/>
        </p:spPr>
        <p:txBody>
          <a:bodyPr wrap="none" rtlCol="0">
            <a:spAutoFit/>
          </a:bodyPr>
          <a:lstStyle/>
          <a:p>
            <a:r>
              <a:rPr lang="zh-CN" altLang="en-US" dirty="0">
                <a:solidFill>
                  <a:schemeClr val="tx2"/>
                </a:solidFill>
                <a:latin typeface="方正大黑简体" panose="03000509000000000000" pitchFamily="65" charset="-122"/>
                <a:ea typeface="方正大黑简体" panose="03000509000000000000" pitchFamily="65" charset="-122"/>
              </a:rPr>
              <a:t>输入标题文字</a:t>
            </a:r>
          </a:p>
        </p:txBody>
      </p:sp>
      <p:sp>
        <p:nvSpPr>
          <p:cNvPr id="6" name="TextBox 5"/>
          <p:cNvSpPr txBox="1"/>
          <p:nvPr/>
        </p:nvSpPr>
        <p:spPr>
          <a:xfrm>
            <a:off x="4211960" y="2787774"/>
            <a:ext cx="1569660" cy="369332"/>
          </a:xfrm>
          <a:prstGeom prst="rect">
            <a:avLst/>
          </a:prstGeom>
          <a:noFill/>
        </p:spPr>
        <p:txBody>
          <a:bodyPr wrap="none" rtlCol="0">
            <a:spAutoFit/>
          </a:bodyPr>
          <a:lstStyle/>
          <a:p>
            <a:r>
              <a:rPr lang="zh-CN" altLang="en-US" dirty="0">
                <a:solidFill>
                  <a:schemeClr val="tx2"/>
                </a:solidFill>
                <a:latin typeface="方正大黑简体" panose="03000509000000000000" pitchFamily="65" charset="-122"/>
                <a:ea typeface="方正大黑简体" panose="03000509000000000000" pitchFamily="65" charset="-122"/>
              </a:rPr>
              <a:t>输入标题文字</a:t>
            </a:r>
          </a:p>
        </p:txBody>
      </p:sp>
      <p:sp>
        <p:nvSpPr>
          <p:cNvPr id="7" name="TextBox 6"/>
          <p:cNvSpPr txBox="1"/>
          <p:nvPr/>
        </p:nvSpPr>
        <p:spPr>
          <a:xfrm>
            <a:off x="1665389" y="2787774"/>
            <a:ext cx="902811" cy="523220"/>
          </a:xfrm>
          <a:prstGeom prst="rect">
            <a:avLst/>
          </a:prstGeom>
          <a:noFill/>
        </p:spPr>
        <p:txBody>
          <a:bodyPr wrap="none" rtlCol="0">
            <a:spAutoFit/>
          </a:bodyPr>
          <a:lstStyle/>
          <a:p>
            <a:r>
              <a:rPr lang="zh-TW" altLang="en-US" sz="2800" dirty="0">
                <a:solidFill>
                  <a:schemeClr val="tx2"/>
                </a:solidFill>
                <a:latin typeface="方正大黑简体" panose="03000509000000000000" pitchFamily="65" charset="-122"/>
                <a:ea typeface="方正大黑简体" panose="03000509000000000000" pitchFamily="65" charset="-122"/>
              </a:rPr>
              <a:t>大綱</a:t>
            </a:r>
            <a:endParaRPr lang="zh-CN" altLang="en-US" sz="2800" dirty="0">
              <a:solidFill>
                <a:schemeClr val="tx2"/>
              </a:solidFill>
              <a:latin typeface="方正大黑简体" panose="03000509000000000000" pitchFamily="65" charset="-122"/>
              <a:ea typeface="方正大黑简体" panose="03000509000000000000" pitchFamily="65" charset="-122"/>
            </a:endParaRPr>
          </a:p>
        </p:txBody>
      </p:sp>
    </p:spTree>
    <p:extLst>
      <p:ext uri="{BB962C8B-B14F-4D97-AF65-F5344CB8AC3E}">
        <p14:creationId xmlns:p14="http://schemas.microsoft.com/office/powerpoint/2010/main" val="371683588"/>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250" fill="hold"/>
                                        <p:tgtEl>
                                          <p:spTgt spid="7"/>
                                        </p:tgtEl>
                                        <p:attrNameLst>
                                          <p:attrName>ppt_w</p:attrName>
                                        </p:attrNameLst>
                                      </p:cBhvr>
                                      <p:tavLst>
                                        <p:tav tm="0">
                                          <p:val>
                                            <p:fltVal val="0"/>
                                          </p:val>
                                        </p:tav>
                                        <p:tav tm="100000">
                                          <p:val>
                                            <p:strVal val="#ppt_w"/>
                                          </p:val>
                                        </p:tav>
                                      </p:tavLst>
                                    </p:anim>
                                    <p:anim calcmode="lin" valueType="num">
                                      <p:cBhvr>
                                        <p:cTn id="15" dur="250" fill="hold"/>
                                        <p:tgtEl>
                                          <p:spTgt spid="7"/>
                                        </p:tgtEl>
                                        <p:attrNameLst>
                                          <p:attrName>ppt_h</p:attrName>
                                        </p:attrNameLst>
                                      </p:cBhvr>
                                      <p:tavLst>
                                        <p:tav tm="0">
                                          <p:val>
                                            <p:fltVal val="0"/>
                                          </p:val>
                                        </p:tav>
                                        <p:tav tm="100000">
                                          <p:val>
                                            <p:strVal val="#ppt_h"/>
                                          </p:val>
                                        </p:tav>
                                      </p:tavLst>
                                    </p:anim>
                                    <p:animEffect transition="in" filter="fade">
                                      <p:cBhvr>
                                        <p:cTn id="16" dur="250"/>
                                        <p:tgtEl>
                                          <p:spTgt spid="7"/>
                                        </p:tgtEl>
                                      </p:cBhvr>
                                    </p:animEffect>
                                  </p:childTnLst>
                                </p:cTn>
                              </p:par>
                            </p:childTnLst>
                          </p:cTn>
                        </p:par>
                        <p:par>
                          <p:cTn id="17" fill="hold">
                            <p:stCondLst>
                              <p:cond delay="1250"/>
                            </p:stCondLst>
                            <p:childTnLst>
                              <p:par>
                                <p:cTn id="18" presetID="38" presetClass="entr" presetSubtype="0" accel="50000" fill="hold" grpId="1" nodeType="afterEffect">
                                  <p:stCondLst>
                                    <p:cond delay="0"/>
                                  </p:stCondLst>
                                  <p:iterate type="lt">
                                    <p:tmPct val="15000"/>
                                  </p:iterate>
                                  <p:childTnLst>
                                    <p:set>
                                      <p:cBhvr>
                                        <p:cTn id="19" dur="1" fill="hold">
                                          <p:stCondLst>
                                            <p:cond delay="0"/>
                                          </p:stCondLst>
                                        </p:cTn>
                                        <p:tgtEl>
                                          <p:spTgt spid="5"/>
                                        </p:tgtEl>
                                        <p:attrNameLst>
                                          <p:attrName>style.visibility</p:attrName>
                                        </p:attrNameLst>
                                      </p:cBhvr>
                                      <p:to>
                                        <p:strVal val="visible"/>
                                      </p:to>
                                    </p:set>
                                    <p:set>
                                      <p:cBhvr>
                                        <p:cTn id="20" dur="455" fill="hold">
                                          <p:stCondLst>
                                            <p:cond delay="0"/>
                                          </p:stCondLst>
                                        </p:cTn>
                                        <p:tgtEl>
                                          <p:spTgt spid="5"/>
                                        </p:tgtEl>
                                        <p:attrNameLst>
                                          <p:attrName>style.rotation</p:attrName>
                                        </p:attrNameLst>
                                      </p:cBhvr>
                                      <p:to>
                                        <p:strVal val="-45.0"/>
                                      </p:to>
                                    </p:set>
                                    <p:anim calcmode="lin" valueType="num">
                                      <p:cBhvr>
                                        <p:cTn id="21" dur="455" fill="hold">
                                          <p:stCondLst>
                                            <p:cond delay="455"/>
                                          </p:stCondLst>
                                        </p:cTn>
                                        <p:tgtEl>
                                          <p:spTgt spid="5"/>
                                        </p:tgtEl>
                                        <p:attrNameLst>
                                          <p:attrName>style.rotation</p:attrName>
                                        </p:attrNameLst>
                                      </p:cBhvr>
                                      <p:tavLst>
                                        <p:tav tm="0">
                                          <p:val>
                                            <p:fltVal val="-45"/>
                                          </p:val>
                                        </p:tav>
                                        <p:tav tm="69900">
                                          <p:val>
                                            <p:fltVal val="45"/>
                                          </p:val>
                                        </p:tav>
                                        <p:tav tm="100000">
                                          <p:val>
                                            <p:fltVal val="0"/>
                                          </p:val>
                                        </p:tav>
                                      </p:tavLst>
                                    </p:anim>
                                    <p:anim calcmode="lin" valueType="num">
                                      <p:cBhvr>
                                        <p:cTn id="22" dur="455" fill="hold">
                                          <p:stCondLst>
                                            <p:cond delay="0"/>
                                          </p:stCondLst>
                                        </p:cTn>
                                        <p:tgtEl>
                                          <p:spTgt spid="5"/>
                                        </p:tgtEl>
                                        <p:attrNameLst>
                                          <p:attrName>ppt_y</p:attrName>
                                        </p:attrNameLst>
                                      </p:cBhvr>
                                      <p:tavLst>
                                        <p:tav tm="0">
                                          <p:val>
                                            <p:strVal val="#ppt_y-1"/>
                                          </p:val>
                                        </p:tav>
                                        <p:tav tm="100000">
                                          <p:val>
                                            <p:strVal val="#ppt_y-(0.354*#ppt_w-0.172*#ppt_h)"/>
                                          </p:val>
                                        </p:tav>
                                      </p:tavLst>
                                    </p:anim>
                                    <p:anim calcmode="lin" valueType="num">
                                      <p:cBhvr>
                                        <p:cTn id="23" dur="156" decel="50000" autoRev="1" fill="hold">
                                          <p:stCondLst>
                                            <p:cond delay="455"/>
                                          </p:stCondLst>
                                        </p:cTn>
                                        <p:tgtEl>
                                          <p:spTgt spid="5"/>
                                        </p:tgtEl>
                                        <p:attrNameLst>
                                          <p:attrName>ppt_y</p:attrName>
                                        </p:attrNameLst>
                                      </p:cBhvr>
                                      <p:tavLst>
                                        <p:tav tm="0">
                                          <p:val>
                                            <p:strVal val="#ppt_y-(0.354*#ppt_w-0.172*#ppt_h)"/>
                                          </p:val>
                                        </p:tav>
                                        <p:tav tm="100000">
                                          <p:val>
                                            <p:strVal val="#ppt_y-(0.354*#ppt_w-0.172*#ppt_h)-#ppt_h/2"/>
                                          </p:val>
                                        </p:tav>
                                      </p:tavLst>
                                    </p:anim>
                                    <p:anim calcmode="lin" valueType="num">
                                      <p:cBhvr>
                                        <p:cTn id="24" dur="136" fill="hold">
                                          <p:stCondLst>
                                            <p:cond delay="864"/>
                                          </p:stCondLst>
                                        </p:cTn>
                                        <p:tgtEl>
                                          <p:spTgt spid="5"/>
                                        </p:tgtEl>
                                        <p:attrNameLst>
                                          <p:attrName>ppt_y</p:attrName>
                                        </p:attrNameLst>
                                      </p:cBhvr>
                                      <p:tavLst>
                                        <p:tav tm="0">
                                          <p:val>
                                            <p:strVal val="#ppt_y-(0.354*#ppt_w-0.172*#ppt_h)"/>
                                          </p:val>
                                        </p:tav>
                                        <p:tav tm="100000">
                                          <p:val>
                                            <p:strVal val="#ppt_y"/>
                                          </p:val>
                                        </p:tav>
                                      </p:tavLst>
                                    </p:anim>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par>
                          <p:cTn id="29" fill="hold">
                            <p:stCondLst>
                              <p:cond delay="3500"/>
                            </p:stCondLst>
                            <p:childTnLst>
                              <p:par>
                                <p:cTn id="30" presetID="38" presetClass="entr" presetSubtype="0" accel="50000" fill="hold" grpId="1" nodeType="afterEffect">
                                  <p:stCondLst>
                                    <p:cond delay="0"/>
                                  </p:stCondLst>
                                  <p:iterate type="lt">
                                    <p:tmPct val="15000"/>
                                  </p:iterate>
                                  <p:childTnLst>
                                    <p:set>
                                      <p:cBhvr>
                                        <p:cTn id="31" dur="1" fill="hold">
                                          <p:stCondLst>
                                            <p:cond delay="0"/>
                                          </p:stCondLst>
                                        </p:cTn>
                                        <p:tgtEl>
                                          <p:spTgt spid="6"/>
                                        </p:tgtEl>
                                        <p:attrNameLst>
                                          <p:attrName>style.visibility</p:attrName>
                                        </p:attrNameLst>
                                      </p:cBhvr>
                                      <p:to>
                                        <p:strVal val="visible"/>
                                      </p:to>
                                    </p:set>
                                    <p:set>
                                      <p:cBhvr>
                                        <p:cTn id="32" dur="455" fill="hold">
                                          <p:stCondLst>
                                            <p:cond delay="0"/>
                                          </p:stCondLst>
                                        </p:cTn>
                                        <p:tgtEl>
                                          <p:spTgt spid="6"/>
                                        </p:tgtEl>
                                        <p:attrNameLst>
                                          <p:attrName>style.rotation</p:attrName>
                                        </p:attrNameLst>
                                      </p:cBhvr>
                                      <p:to>
                                        <p:strVal val="-45.0"/>
                                      </p:to>
                                    </p:set>
                                    <p:anim calcmode="lin" valueType="num">
                                      <p:cBhvr>
                                        <p:cTn id="33" dur="455" fill="hold">
                                          <p:stCondLst>
                                            <p:cond delay="455"/>
                                          </p:stCondLst>
                                        </p:cTn>
                                        <p:tgtEl>
                                          <p:spTgt spid="6"/>
                                        </p:tgtEl>
                                        <p:attrNameLst>
                                          <p:attrName>style.rotation</p:attrName>
                                        </p:attrNameLst>
                                      </p:cBhvr>
                                      <p:tavLst>
                                        <p:tav tm="0">
                                          <p:val>
                                            <p:fltVal val="-45"/>
                                          </p:val>
                                        </p:tav>
                                        <p:tav tm="69900">
                                          <p:val>
                                            <p:fltVal val="45"/>
                                          </p:val>
                                        </p:tav>
                                        <p:tav tm="100000">
                                          <p:val>
                                            <p:fltVal val="0"/>
                                          </p:val>
                                        </p:tav>
                                      </p:tavLst>
                                    </p:anim>
                                    <p:anim calcmode="lin" valueType="num">
                                      <p:cBhvr>
                                        <p:cTn id="34" dur="455" fill="hold">
                                          <p:stCondLst>
                                            <p:cond delay="0"/>
                                          </p:stCondLst>
                                        </p:cTn>
                                        <p:tgtEl>
                                          <p:spTgt spid="6"/>
                                        </p:tgtEl>
                                        <p:attrNameLst>
                                          <p:attrName>ppt_y</p:attrName>
                                        </p:attrNameLst>
                                      </p:cBhvr>
                                      <p:tavLst>
                                        <p:tav tm="0">
                                          <p:val>
                                            <p:strVal val="#ppt_y-1"/>
                                          </p:val>
                                        </p:tav>
                                        <p:tav tm="100000">
                                          <p:val>
                                            <p:strVal val="#ppt_y-(0.354*#ppt_w-0.172*#ppt_h)"/>
                                          </p:val>
                                        </p:tav>
                                      </p:tavLst>
                                    </p:anim>
                                    <p:anim calcmode="lin" valueType="num">
                                      <p:cBhvr>
                                        <p:cTn id="35" dur="156" decel="50000" autoRev="1" fill="hold">
                                          <p:stCondLst>
                                            <p:cond delay="455"/>
                                          </p:stCondLst>
                                        </p:cTn>
                                        <p:tgtEl>
                                          <p:spTgt spid="6"/>
                                        </p:tgtEl>
                                        <p:attrNameLst>
                                          <p:attrName>ppt_y</p:attrName>
                                        </p:attrNameLst>
                                      </p:cBhvr>
                                      <p:tavLst>
                                        <p:tav tm="0">
                                          <p:val>
                                            <p:strVal val="#ppt_y-(0.354*#ppt_w-0.172*#ppt_h)"/>
                                          </p:val>
                                        </p:tav>
                                        <p:tav tm="100000">
                                          <p:val>
                                            <p:strVal val="#ppt_y-(0.354*#ppt_w-0.172*#ppt_h)-#ppt_h/2"/>
                                          </p:val>
                                        </p:tav>
                                      </p:tavLst>
                                    </p:anim>
                                    <p:anim calcmode="lin" valueType="num">
                                      <p:cBhvr>
                                        <p:cTn id="36" dur="136" fill="hold">
                                          <p:stCondLst>
                                            <p:cond delay="864"/>
                                          </p:stCondLst>
                                        </p:cTn>
                                        <p:tgtEl>
                                          <p:spTgt spid="6"/>
                                        </p:tgtEl>
                                        <p:attrNameLst>
                                          <p:attrName>ppt_y</p:attrName>
                                        </p:attrNameLst>
                                      </p:cBhvr>
                                      <p:tavLst>
                                        <p:tav tm="0">
                                          <p:val>
                                            <p:strVal val="#ppt_y-(0.354*#ppt_w-0.172*#ppt_h)"/>
                                          </p:val>
                                        </p:tav>
                                        <p:tav tm="100000">
                                          <p:val>
                                            <p:strVal val="#ppt_y"/>
                                          </p:val>
                                        </p:tav>
                                      </p:tavLst>
                                    </p:anim>
                                  </p:childTnLst>
                                </p:cTn>
                              </p:par>
                            </p:childTnLst>
                          </p:cTn>
                        </p:par>
                        <p:par>
                          <p:cTn id="37" fill="hold">
                            <p:stCondLst>
                              <p:cond delay="5250"/>
                            </p:stCondLst>
                            <p:childTnLst>
                              <p:par>
                                <p:cTn id="38" presetID="10" presetClass="entr" presetSubtype="0" fill="hold" grpId="0" nodeType="afterEffect">
                                  <p:stCondLst>
                                    <p:cond delay="0"/>
                                  </p:stCondLst>
                                  <p:childTnLst>
                                    <p:set>
                                      <p:cBhvr>
                                        <p:cTn id="39" dur="1" fill="hold">
                                          <p:stCondLst>
                                            <p:cond delay="0"/>
                                          </p:stCondLst>
                                        </p:cTn>
                                        <p:tgtEl>
                                          <p:spTgt spid="279"/>
                                        </p:tgtEl>
                                        <p:attrNameLst>
                                          <p:attrName>style.visibility</p:attrName>
                                        </p:attrNameLst>
                                      </p:cBhvr>
                                      <p:to>
                                        <p:strVal val="visible"/>
                                      </p:to>
                                    </p:set>
                                    <p:animEffect transition="in" filter="fade">
                                      <p:cBhvr>
                                        <p:cTn id="40"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79" grpId="0"/>
      <p:bldP spid="5" grpId="1"/>
      <p:bldP spid="6" grpId="1"/>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748979" y="1506268"/>
            <a:ext cx="1961672" cy="19616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662333" y="1419622"/>
            <a:ext cx="2134964" cy="2134964"/>
          </a:xfrm>
          <a:prstGeom prst="ellipse">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021929" y="2067694"/>
            <a:ext cx="1415772" cy="936104"/>
            <a:chOff x="1305699" y="2067694"/>
            <a:chExt cx="1415772" cy="936104"/>
          </a:xfrm>
        </p:grpSpPr>
        <p:sp>
          <p:nvSpPr>
            <p:cNvPr id="22" name="TextBox 21"/>
            <p:cNvSpPr txBox="1"/>
            <p:nvPr/>
          </p:nvSpPr>
          <p:spPr>
            <a:xfrm>
              <a:off x="1305699" y="2067694"/>
              <a:ext cx="1415772" cy="461665"/>
            </a:xfrm>
            <a:prstGeom prst="rect">
              <a:avLst/>
            </a:prstGeom>
            <a:noFill/>
          </p:spPr>
          <p:txBody>
            <a:bodyPr wrap="none" rtlCol="0">
              <a:spAutoFit/>
            </a:bodyPr>
            <a:lstStyle/>
            <a:p>
              <a:r>
                <a:rPr lang="zh-CN" altLang="en-US" sz="2400" dirty="0">
                  <a:solidFill>
                    <a:schemeClr val="bg1"/>
                  </a:solidFill>
                  <a:latin typeface="方正黑体简体" panose="03000509000000000000" pitchFamily="65" charset="-122"/>
                  <a:ea typeface="方正黑体简体" panose="03000509000000000000" pitchFamily="65" charset="-122"/>
                </a:rPr>
                <a:t>输入标题</a:t>
              </a:r>
            </a:p>
          </p:txBody>
        </p:sp>
        <p:sp>
          <p:nvSpPr>
            <p:cNvPr id="23" name="TextBox 22"/>
            <p:cNvSpPr txBox="1"/>
            <p:nvPr/>
          </p:nvSpPr>
          <p:spPr>
            <a:xfrm>
              <a:off x="1382643" y="2588300"/>
              <a:ext cx="1261884" cy="415498"/>
            </a:xfrm>
            <a:prstGeom prst="rect">
              <a:avLst/>
            </a:prstGeom>
            <a:noFill/>
          </p:spPr>
          <p:txBody>
            <a:bodyPr wrap="none" rtlCol="0">
              <a:spAutoFit/>
            </a:bodyPr>
            <a:lstStyle/>
            <a:p>
              <a:r>
                <a:rPr lang="zh-CN" altLang="en-US" sz="1050" dirty="0">
                  <a:solidFill>
                    <a:schemeClr val="bg1"/>
                  </a:solidFill>
                  <a:latin typeface="方正黑体简体" panose="03000509000000000000" pitchFamily="65" charset="-122"/>
                  <a:ea typeface="方正黑体简体" panose="03000509000000000000" pitchFamily="65" charset="-122"/>
                </a:rPr>
                <a:t>点击输入文字内容</a:t>
              </a:r>
              <a:endParaRPr lang="en-US" altLang="zh-CN" sz="1050" dirty="0">
                <a:solidFill>
                  <a:schemeClr val="bg1"/>
                </a:solidFill>
                <a:latin typeface="方正黑体简体" panose="03000509000000000000" pitchFamily="65" charset="-122"/>
                <a:ea typeface="方正黑体简体" panose="03000509000000000000" pitchFamily="65" charset="-122"/>
              </a:endParaRPr>
            </a:p>
            <a:p>
              <a:r>
                <a:rPr lang="zh-CN" altLang="en-US" sz="1050" dirty="0">
                  <a:solidFill>
                    <a:schemeClr val="bg1"/>
                  </a:solidFill>
                  <a:latin typeface="方正黑体简体" panose="03000509000000000000" pitchFamily="65" charset="-122"/>
                  <a:ea typeface="方正黑体简体" panose="03000509000000000000" pitchFamily="65" charset="-122"/>
                </a:rPr>
                <a:t>点击输入文字内容</a:t>
              </a:r>
              <a:endParaRPr lang="en-US" altLang="zh-CN" sz="1050" dirty="0">
                <a:solidFill>
                  <a:schemeClr val="bg1"/>
                </a:solidFill>
                <a:latin typeface="方正黑体简体" panose="03000509000000000000" pitchFamily="65" charset="-122"/>
                <a:ea typeface="方正黑体简体" panose="03000509000000000000" pitchFamily="65" charset="-122"/>
              </a:endParaRPr>
            </a:p>
          </p:txBody>
        </p:sp>
      </p:grpSp>
      <p:grpSp>
        <p:nvGrpSpPr>
          <p:cNvPr id="19" name="组合 18"/>
          <p:cNvGrpSpPr/>
          <p:nvPr/>
        </p:nvGrpSpPr>
        <p:grpSpPr>
          <a:xfrm>
            <a:off x="611560" y="3651870"/>
            <a:ext cx="2236510" cy="864096"/>
            <a:chOff x="895330" y="3651870"/>
            <a:chExt cx="2236510" cy="864096"/>
          </a:xfrm>
        </p:grpSpPr>
        <p:sp>
          <p:nvSpPr>
            <p:cNvPr id="24" name="TextBox 23"/>
            <p:cNvSpPr txBox="1"/>
            <p:nvPr/>
          </p:nvSpPr>
          <p:spPr>
            <a:xfrm>
              <a:off x="1382643" y="3651870"/>
              <a:ext cx="1261884" cy="307777"/>
            </a:xfrm>
            <a:prstGeom prst="rect">
              <a:avLst/>
            </a:prstGeom>
            <a:noFill/>
          </p:spPr>
          <p:txBody>
            <a:bodyPr wrap="none" rtlCol="0">
              <a:spAutoFit/>
            </a:bodyPr>
            <a:lstStyle/>
            <a:p>
              <a:r>
                <a:rPr lang="zh-CN" altLang="en-US" sz="1400" dirty="0">
                  <a:latin typeface="方正黑体简体" panose="03000509000000000000" pitchFamily="65" charset="-122"/>
                  <a:ea typeface="方正黑体简体" panose="03000509000000000000" pitchFamily="65" charset="-122"/>
                </a:rPr>
                <a:t>输入标题文字</a:t>
              </a:r>
            </a:p>
          </p:txBody>
        </p:sp>
        <p:sp>
          <p:nvSpPr>
            <p:cNvPr id="28" name="TextBox 27"/>
            <p:cNvSpPr txBox="1"/>
            <p:nvPr/>
          </p:nvSpPr>
          <p:spPr>
            <a:xfrm>
              <a:off x="895330" y="3961968"/>
              <a:ext cx="2236510" cy="553998"/>
            </a:xfrm>
            <a:prstGeom prst="rect">
              <a:avLst/>
            </a:prstGeom>
            <a:noFill/>
          </p:spPr>
          <p:txBody>
            <a:bodyPr wrap="none" rtlCol="0">
              <a:spAutoFit/>
            </a:bodyPr>
            <a:lstStyle/>
            <a:p>
              <a:r>
                <a:rPr lang="zh-CN" altLang="en-US" sz="1000" dirty="0">
                  <a:latin typeface="方正黑体简体" panose="03000509000000000000" pitchFamily="65" charset="-122"/>
                  <a:ea typeface="方正黑体简体" panose="03000509000000000000" pitchFamily="65" charset="-122"/>
                </a:rPr>
                <a:t>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a:p>
              <a:r>
                <a:rPr lang="zh-CN" altLang="en-US" sz="1000" dirty="0">
                  <a:latin typeface="方正黑体简体" panose="03000509000000000000" pitchFamily="65" charset="-122"/>
                  <a:ea typeface="方正黑体简体" panose="03000509000000000000" pitchFamily="65" charset="-122"/>
                </a:rPr>
                <a:t>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a:p>
              <a:r>
                <a:rPr lang="zh-CN" altLang="en-US" sz="1000" dirty="0">
                  <a:latin typeface="方正黑体简体" panose="03000509000000000000" pitchFamily="65" charset="-122"/>
                  <a:ea typeface="方正黑体简体" panose="03000509000000000000" pitchFamily="65" charset="-122"/>
                </a:rPr>
                <a:t>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p:txBody>
        </p:sp>
      </p:grpSp>
      <p:sp>
        <p:nvSpPr>
          <p:cNvPr id="29" name="椭圆 28"/>
          <p:cNvSpPr/>
          <p:nvPr/>
        </p:nvSpPr>
        <p:spPr>
          <a:xfrm>
            <a:off x="3510780" y="1506268"/>
            <a:ext cx="1961672" cy="19616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424134" y="1419622"/>
            <a:ext cx="2134964" cy="2134964"/>
          </a:xfrm>
          <a:prstGeom prst="ellipse">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3783730" y="2067694"/>
            <a:ext cx="1415772" cy="936104"/>
            <a:chOff x="1305699" y="2067694"/>
            <a:chExt cx="1415772" cy="936104"/>
          </a:xfrm>
        </p:grpSpPr>
        <p:sp>
          <p:nvSpPr>
            <p:cNvPr id="32" name="TextBox 31"/>
            <p:cNvSpPr txBox="1"/>
            <p:nvPr/>
          </p:nvSpPr>
          <p:spPr>
            <a:xfrm>
              <a:off x="1305699" y="2067694"/>
              <a:ext cx="1415772" cy="461665"/>
            </a:xfrm>
            <a:prstGeom prst="rect">
              <a:avLst/>
            </a:prstGeom>
            <a:noFill/>
          </p:spPr>
          <p:txBody>
            <a:bodyPr wrap="none" rtlCol="0">
              <a:spAutoFit/>
            </a:bodyPr>
            <a:lstStyle/>
            <a:p>
              <a:r>
                <a:rPr lang="zh-CN" altLang="en-US" sz="2400" dirty="0">
                  <a:solidFill>
                    <a:schemeClr val="bg1"/>
                  </a:solidFill>
                  <a:latin typeface="方正黑体简体" panose="03000509000000000000" pitchFamily="65" charset="-122"/>
                  <a:ea typeface="方正黑体简体" panose="03000509000000000000" pitchFamily="65" charset="-122"/>
                </a:rPr>
                <a:t>输入标题</a:t>
              </a:r>
            </a:p>
          </p:txBody>
        </p:sp>
        <p:sp>
          <p:nvSpPr>
            <p:cNvPr id="33" name="TextBox 32"/>
            <p:cNvSpPr txBox="1"/>
            <p:nvPr/>
          </p:nvSpPr>
          <p:spPr>
            <a:xfrm>
              <a:off x="1382643" y="2588300"/>
              <a:ext cx="1261884" cy="415498"/>
            </a:xfrm>
            <a:prstGeom prst="rect">
              <a:avLst/>
            </a:prstGeom>
            <a:noFill/>
          </p:spPr>
          <p:txBody>
            <a:bodyPr wrap="none" rtlCol="0">
              <a:spAutoFit/>
            </a:bodyPr>
            <a:lstStyle/>
            <a:p>
              <a:r>
                <a:rPr lang="zh-CN" altLang="en-US" sz="1050" dirty="0">
                  <a:solidFill>
                    <a:schemeClr val="bg1"/>
                  </a:solidFill>
                  <a:latin typeface="方正黑体简体" panose="03000509000000000000" pitchFamily="65" charset="-122"/>
                  <a:ea typeface="方正黑体简体" panose="03000509000000000000" pitchFamily="65" charset="-122"/>
                </a:rPr>
                <a:t>点击输入文字内容</a:t>
              </a:r>
              <a:endParaRPr lang="en-US" altLang="zh-CN" sz="1050" dirty="0">
                <a:solidFill>
                  <a:schemeClr val="bg1"/>
                </a:solidFill>
                <a:latin typeface="方正黑体简体" panose="03000509000000000000" pitchFamily="65" charset="-122"/>
                <a:ea typeface="方正黑体简体" panose="03000509000000000000" pitchFamily="65" charset="-122"/>
              </a:endParaRPr>
            </a:p>
            <a:p>
              <a:r>
                <a:rPr lang="zh-CN" altLang="en-US" sz="1050" dirty="0">
                  <a:solidFill>
                    <a:schemeClr val="bg1"/>
                  </a:solidFill>
                  <a:latin typeface="方正黑体简体" panose="03000509000000000000" pitchFamily="65" charset="-122"/>
                  <a:ea typeface="方正黑体简体" panose="03000509000000000000" pitchFamily="65" charset="-122"/>
                </a:rPr>
                <a:t>点击输入文字内容</a:t>
              </a:r>
              <a:endParaRPr lang="en-US" altLang="zh-CN" sz="1050" dirty="0">
                <a:solidFill>
                  <a:schemeClr val="bg1"/>
                </a:solidFill>
                <a:latin typeface="方正黑体简体" panose="03000509000000000000" pitchFamily="65" charset="-122"/>
                <a:ea typeface="方正黑体简体" panose="03000509000000000000" pitchFamily="65" charset="-122"/>
              </a:endParaRPr>
            </a:p>
          </p:txBody>
        </p:sp>
      </p:grpSp>
      <p:grpSp>
        <p:nvGrpSpPr>
          <p:cNvPr id="34" name="组合 33"/>
          <p:cNvGrpSpPr/>
          <p:nvPr/>
        </p:nvGrpSpPr>
        <p:grpSpPr>
          <a:xfrm>
            <a:off x="3373361" y="3651870"/>
            <a:ext cx="2236510" cy="864096"/>
            <a:chOff x="895330" y="3651870"/>
            <a:chExt cx="2236510" cy="864096"/>
          </a:xfrm>
        </p:grpSpPr>
        <p:sp>
          <p:nvSpPr>
            <p:cNvPr id="35" name="TextBox 34"/>
            <p:cNvSpPr txBox="1"/>
            <p:nvPr/>
          </p:nvSpPr>
          <p:spPr>
            <a:xfrm>
              <a:off x="1382643" y="3651870"/>
              <a:ext cx="1261884" cy="307777"/>
            </a:xfrm>
            <a:prstGeom prst="rect">
              <a:avLst/>
            </a:prstGeom>
            <a:noFill/>
          </p:spPr>
          <p:txBody>
            <a:bodyPr wrap="none" rtlCol="0">
              <a:spAutoFit/>
            </a:bodyPr>
            <a:lstStyle/>
            <a:p>
              <a:r>
                <a:rPr lang="zh-CN" altLang="en-US" sz="1400" dirty="0">
                  <a:latin typeface="方正黑体简体" panose="03000509000000000000" pitchFamily="65" charset="-122"/>
                  <a:ea typeface="方正黑体简体" panose="03000509000000000000" pitchFamily="65" charset="-122"/>
                </a:rPr>
                <a:t>输入标题文字</a:t>
              </a:r>
            </a:p>
          </p:txBody>
        </p:sp>
        <p:sp>
          <p:nvSpPr>
            <p:cNvPr id="36" name="TextBox 35"/>
            <p:cNvSpPr txBox="1"/>
            <p:nvPr/>
          </p:nvSpPr>
          <p:spPr>
            <a:xfrm>
              <a:off x="895330" y="3961968"/>
              <a:ext cx="2236510" cy="553998"/>
            </a:xfrm>
            <a:prstGeom prst="rect">
              <a:avLst/>
            </a:prstGeom>
            <a:noFill/>
          </p:spPr>
          <p:txBody>
            <a:bodyPr wrap="none" rtlCol="0">
              <a:spAutoFit/>
            </a:bodyPr>
            <a:lstStyle/>
            <a:p>
              <a:r>
                <a:rPr lang="zh-CN" altLang="en-US" sz="1000" dirty="0">
                  <a:latin typeface="方正黑体简体" panose="03000509000000000000" pitchFamily="65" charset="-122"/>
                  <a:ea typeface="方正黑体简体" panose="03000509000000000000" pitchFamily="65" charset="-122"/>
                </a:rPr>
                <a:t>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a:p>
              <a:r>
                <a:rPr lang="zh-CN" altLang="en-US" sz="1000" dirty="0">
                  <a:latin typeface="方正黑体简体" panose="03000509000000000000" pitchFamily="65" charset="-122"/>
                  <a:ea typeface="方正黑体简体" panose="03000509000000000000" pitchFamily="65" charset="-122"/>
                </a:rPr>
                <a:t>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a:p>
              <a:r>
                <a:rPr lang="zh-CN" altLang="en-US" sz="1000" dirty="0">
                  <a:latin typeface="方正黑体简体" panose="03000509000000000000" pitchFamily="65" charset="-122"/>
                  <a:ea typeface="方正黑体简体" panose="03000509000000000000" pitchFamily="65" charset="-122"/>
                </a:rPr>
                <a:t>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p:txBody>
        </p:sp>
      </p:grpSp>
      <p:sp>
        <p:nvSpPr>
          <p:cNvPr id="37" name="椭圆 36"/>
          <p:cNvSpPr/>
          <p:nvPr/>
        </p:nvSpPr>
        <p:spPr>
          <a:xfrm>
            <a:off x="6247084" y="1506268"/>
            <a:ext cx="1961672" cy="196167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6160438" y="1419622"/>
            <a:ext cx="2134964" cy="2134964"/>
          </a:xfrm>
          <a:prstGeom prst="ellipse">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6520034" y="2067694"/>
            <a:ext cx="1415772" cy="936104"/>
            <a:chOff x="1305699" y="2067694"/>
            <a:chExt cx="1415772" cy="936104"/>
          </a:xfrm>
        </p:grpSpPr>
        <p:sp>
          <p:nvSpPr>
            <p:cNvPr id="40" name="TextBox 39"/>
            <p:cNvSpPr txBox="1"/>
            <p:nvPr/>
          </p:nvSpPr>
          <p:spPr>
            <a:xfrm>
              <a:off x="1305699" y="2067694"/>
              <a:ext cx="1415772" cy="461665"/>
            </a:xfrm>
            <a:prstGeom prst="rect">
              <a:avLst/>
            </a:prstGeom>
            <a:noFill/>
          </p:spPr>
          <p:txBody>
            <a:bodyPr wrap="none" rtlCol="0">
              <a:spAutoFit/>
            </a:bodyPr>
            <a:lstStyle/>
            <a:p>
              <a:r>
                <a:rPr lang="zh-CN" altLang="en-US" sz="2400" dirty="0">
                  <a:solidFill>
                    <a:schemeClr val="bg1"/>
                  </a:solidFill>
                  <a:latin typeface="方正黑体简体" panose="03000509000000000000" pitchFamily="65" charset="-122"/>
                  <a:ea typeface="方正黑体简体" panose="03000509000000000000" pitchFamily="65" charset="-122"/>
                </a:rPr>
                <a:t>输入标题</a:t>
              </a:r>
            </a:p>
          </p:txBody>
        </p:sp>
        <p:sp>
          <p:nvSpPr>
            <p:cNvPr id="41" name="TextBox 40"/>
            <p:cNvSpPr txBox="1"/>
            <p:nvPr/>
          </p:nvSpPr>
          <p:spPr>
            <a:xfrm>
              <a:off x="1382643" y="2588300"/>
              <a:ext cx="1261884" cy="415498"/>
            </a:xfrm>
            <a:prstGeom prst="rect">
              <a:avLst/>
            </a:prstGeom>
            <a:noFill/>
          </p:spPr>
          <p:txBody>
            <a:bodyPr wrap="none" rtlCol="0">
              <a:spAutoFit/>
            </a:bodyPr>
            <a:lstStyle/>
            <a:p>
              <a:r>
                <a:rPr lang="zh-CN" altLang="en-US" sz="1050" dirty="0">
                  <a:solidFill>
                    <a:schemeClr val="bg1"/>
                  </a:solidFill>
                  <a:latin typeface="方正黑体简体" panose="03000509000000000000" pitchFamily="65" charset="-122"/>
                  <a:ea typeface="方正黑体简体" panose="03000509000000000000" pitchFamily="65" charset="-122"/>
                </a:rPr>
                <a:t>点击输入文字内容</a:t>
              </a:r>
              <a:endParaRPr lang="en-US" altLang="zh-CN" sz="1050" dirty="0">
                <a:solidFill>
                  <a:schemeClr val="bg1"/>
                </a:solidFill>
                <a:latin typeface="方正黑体简体" panose="03000509000000000000" pitchFamily="65" charset="-122"/>
                <a:ea typeface="方正黑体简体" panose="03000509000000000000" pitchFamily="65" charset="-122"/>
              </a:endParaRPr>
            </a:p>
            <a:p>
              <a:r>
                <a:rPr lang="zh-CN" altLang="en-US" sz="1050" dirty="0">
                  <a:solidFill>
                    <a:schemeClr val="bg1"/>
                  </a:solidFill>
                  <a:latin typeface="方正黑体简体" panose="03000509000000000000" pitchFamily="65" charset="-122"/>
                  <a:ea typeface="方正黑体简体" panose="03000509000000000000" pitchFamily="65" charset="-122"/>
                </a:rPr>
                <a:t>点击输入文字内容</a:t>
              </a:r>
              <a:endParaRPr lang="en-US" altLang="zh-CN" sz="1050" dirty="0">
                <a:solidFill>
                  <a:schemeClr val="bg1"/>
                </a:solidFill>
                <a:latin typeface="方正黑体简体" panose="03000509000000000000" pitchFamily="65" charset="-122"/>
                <a:ea typeface="方正黑体简体" panose="03000509000000000000" pitchFamily="65" charset="-122"/>
              </a:endParaRPr>
            </a:p>
          </p:txBody>
        </p:sp>
      </p:grpSp>
      <p:grpSp>
        <p:nvGrpSpPr>
          <p:cNvPr id="42" name="组合 41"/>
          <p:cNvGrpSpPr/>
          <p:nvPr/>
        </p:nvGrpSpPr>
        <p:grpSpPr>
          <a:xfrm>
            <a:off x="6109665" y="3651870"/>
            <a:ext cx="2236510" cy="864096"/>
            <a:chOff x="895330" y="3651870"/>
            <a:chExt cx="2236510" cy="864096"/>
          </a:xfrm>
        </p:grpSpPr>
        <p:sp>
          <p:nvSpPr>
            <p:cNvPr id="43" name="TextBox 42"/>
            <p:cNvSpPr txBox="1"/>
            <p:nvPr/>
          </p:nvSpPr>
          <p:spPr>
            <a:xfrm>
              <a:off x="1382643" y="3651870"/>
              <a:ext cx="1261884" cy="307777"/>
            </a:xfrm>
            <a:prstGeom prst="rect">
              <a:avLst/>
            </a:prstGeom>
            <a:noFill/>
          </p:spPr>
          <p:txBody>
            <a:bodyPr wrap="none" rtlCol="0">
              <a:spAutoFit/>
            </a:bodyPr>
            <a:lstStyle/>
            <a:p>
              <a:r>
                <a:rPr lang="zh-CN" altLang="en-US" sz="1400" dirty="0">
                  <a:latin typeface="方正黑体简体" panose="03000509000000000000" pitchFamily="65" charset="-122"/>
                  <a:ea typeface="方正黑体简体" panose="03000509000000000000" pitchFamily="65" charset="-122"/>
                </a:rPr>
                <a:t>输入标题文字</a:t>
              </a:r>
            </a:p>
          </p:txBody>
        </p:sp>
        <p:sp>
          <p:nvSpPr>
            <p:cNvPr id="44" name="TextBox 43"/>
            <p:cNvSpPr txBox="1"/>
            <p:nvPr/>
          </p:nvSpPr>
          <p:spPr>
            <a:xfrm>
              <a:off x="895330" y="3961968"/>
              <a:ext cx="2236510" cy="553998"/>
            </a:xfrm>
            <a:prstGeom prst="rect">
              <a:avLst/>
            </a:prstGeom>
            <a:noFill/>
          </p:spPr>
          <p:txBody>
            <a:bodyPr wrap="none" rtlCol="0">
              <a:spAutoFit/>
            </a:bodyPr>
            <a:lstStyle/>
            <a:p>
              <a:r>
                <a:rPr lang="zh-CN" altLang="en-US" sz="1000" dirty="0">
                  <a:latin typeface="方正黑体简体" panose="03000509000000000000" pitchFamily="65" charset="-122"/>
                  <a:ea typeface="方正黑体简体" panose="03000509000000000000" pitchFamily="65" charset="-122"/>
                </a:rPr>
                <a:t>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a:p>
              <a:r>
                <a:rPr lang="zh-CN" altLang="en-US" sz="1000" dirty="0">
                  <a:latin typeface="方正黑体简体" panose="03000509000000000000" pitchFamily="65" charset="-122"/>
                  <a:ea typeface="方正黑体简体" panose="03000509000000000000" pitchFamily="65" charset="-122"/>
                </a:rPr>
                <a:t>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a:p>
              <a:r>
                <a:rPr lang="zh-CN" altLang="en-US" sz="1000" dirty="0">
                  <a:latin typeface="方正黑体简体" panose="03000509000000000000" pitchFamily="65" charset="-122"/>
                  <a:ea typeface="方正黑体简体" panose="03000509000000000000" pitchFamily="65" charset="-122"/>
                </a:rPr>
                <a:t>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p:txBody>
        </p:sp>
      </p:grpSp>
    </p:spTree>
    <p:extLst>
      <p:ext uri="{BB962C8B-B14F-4D97-AF65-F5344CB8AC3E}">
        <p14:creationId xmlns:p14="http://schemas.microsoft.com/office/powerpoint/2010/main" val="139449116"/>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250" fill="hold"/>
                                            <p:tgtEl>
                                              <p:spTgt spid="6"/>
                                            </p:tgtEl>
                                            <p:attrNameLst>
                                              <p:attrName>ppt_w</p:attrName>
                                            </p:attrNameLst>
                                          </p:cBhvr>
                                          <p:tavLst>
                                            <p:tav tm="0">
                                              <p:val>
                                                <p:fltVal val="0"/>
                                              </p:val>
                                            </p:tav>
                                            <p:tav tm="100000">
                                              <p:val>
                                                <p:strVal val="#ppt_w"/>
                                              </p:val>
                                            </p:tav>
                                          </p:tavLst>
                                        </p:anim>
                                        <p:anim calcmode="lin" valueType="num">
                                          <p:cBhvr>
                                            <p:cTn id="12" dur="250" fill="hold"/>
                                            <p:tgtEl>
                                              <p:spTgt spid="6"/>
                                            </p:tgtEl>
                                            <p:attrNameLst>
                                              <p:attrName>ppt_h</p:attrName>
                                            </p:attrNameLst>
                                          </p:cBhvr>
                                          <p:tavLst>
                                            <p:tav tm="0">
                                              <p:val>
                                                <p:fltVal val="0"/>
                                              </p:val>
                                            </p:tav>
                                            <p:tav tm="100000">
                                              <p:val>
                                                <p:strVal val="#ppt_h"/>
                                              </p:val>
                                            </p:tav>
                                          </p:tavLst>
                                        </p:anim>
                                        <p:animEffect transition="in" filter="fade">
                                          <p:cBhvr>
                                            <p:cTn id="13" dur="250"/>
                                            <p:tgtEl>
                                              <p:spTgt spid="6"/>
                                            </p:tgtEl>
                                          </p:cBhvr>
                                        </p:animEffect>
                                      </p:childTnLst>
                                    </p:cTn>
                                  </p:par>
                                </p:childTnLst>
                              </p:cTn>
                            </p:par>
                            <p:par>
                              <p:cTn id="14" fill="hold">
                                <p:stCondLst>
                                  <p:cond delay="750"/>
                                </p:stCondLst>
                                <p:childTnLst>
                                  <p:par>
                                    <p:cTn id="15" presetID="1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ppt_y</p:attrName>
                                            </p:attrNameLst>
                                          </p:cBhvr>
                                          <p:tavLst>
                                            <p:tav tm="0">
                                              <p:val>
                                                <p:strVal val="#ppt_y-#ppt_h*1.125000"/>
                                              </p:val>
                                            </p:tav>
                                            <p:tav tm="100000">
                                              <p:val>
                                                <p:strVal val="#ppt_y"/>
                                              </p:val>
                                            </p:tav>
                                          </p:tavLst>
                                        </p:anim>
                                        <p:animEffect transition="in" filter="wipe(down)">
                                          <p:cBhvr>
                                            <p:cTn id="18" dur="500"/>
                                            <p:tgtEl>
                                              <p:spTgt spid="13"/>
                                            </p:tgtEl>
                                          </p:cBhvr>
                                        </p:animEffect>
                                      </p:childTnLst>
                                    </p:cTn>
                                  </p:par>
                                </p:childTnLst>
                              </p:cTn>
                            </p:par>
                            <p:par>
                              <p:cTn id="19" fill="hold">
                                <p:stCondLst>
                                  <p:cond delay="1250"/>
                                </p:stCondLst>
                                <p:childTnLst>
                                  <p:par>
                                    <p:cTn id="20" presetID="2" presetClass="entr" presetSubtype="4" fill="hold" nodeType="afterEffect" p14:presetBounceEnd="40000">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14:bounceEnd="40000">
                                          <p:cBhvr additive="base">
                                            <p:cTn id="22" dur="500" fill="hold"/>
                                            <p:tgtEl>
                                              <p:spTgt spid="19"/>
                                            </p:tgtEl>
                                            <p:attrNameLst>
                                              <p:attrName>ppt_x</p:attrName>
                                            </p:attrNameLst>
                                          </p:cBhvr>
                                          <p:tavLst>
                                            <p:tav tm="0">
                                              <p:val>
                                                <p:strVal val="#ppt_x"/>
                                              </p:val>
                                            </p:tav>
                                            <p:tav tm="100000">
                                              <p:val>
                                                <p:strVal val="#ppt_x"/>
                                              </p:val>
                                            </p:tav>
                                          </p:tavLst>
                                        </p:anim>
                                        <p:anim calcmode="lin" valueType="num" p14:bounceEnd="40000">
                                          <p:cBhvr additive="base">
                                            <p:cTn id="23" dur="500" fill="hold"/>
                                            <p:tgtEl>
                                              <p:spTgt spid="19"/>
                                            </p:tgtEl>
                                            <p:attrNameLst>
                                              <p:attrName>ppt_y</p:attrName>
                                            </p:attrNameLst>
                                          </p:cBhvr>
                                          <p:tavLst>
                                            <p:tav tm="0">
                                              <p:val>
                                                <p:strVal val="1+#ppt_h/2"/>
                                              </p:val>
                                            </p:tav>
                                            <p:tav tm="100000">
                                              <p:val>
                                                <p:strVal val="#ppt_y"/>
                                              </p:val>
                                            </p:tav>
                                          </p:tavLst>
                                        </p:anim>
                                      </p:childTnLst>
                                    </p:cTn>
                                  </p:par>
                                </p:childTnLst>
                              </p:cTn>
                            </p:par>
                            <p:par>
                              <p:cTn id="24" fill="hold">
                                <p:stCondLst>
                                  <p:cond delay="1750"/>
                                </p:stCondLst>
                                <p:childTnLst>
                                  <p:par>
                                    <p:cTn id="25" presetID="21" presetClass="entr" presetSubtype="1"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heel(1)">
                                          <p:cBhvr>
                                            <p:cTn id="27" dur="500"/>
                                            <p:tgtEl>
                                              <p:spTgt spid="30"/>
                                            </p:tgtEl>
                                          </p:cBhvr>
                                        </p:animEffect>
                                      </p:childTnLst>
                                    </p:cTn>
                                  </p:par>
                                </p:childTnLst>
                              </p:cTn>
                            </p:par>
                            <p:par>
                              <p:cTn id="28" fill="hold">
                                <p:stCondLst>
                                  <p:cond delay="2250"/>
                                </p:stCondLst>
                                <p:childTnLst>
                                  <p:par>
                                    <p:cTn id="29" presetID="53" presetClass="entr" presetSubtype="16"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250" fill="hold"/>
                                            <p:tgtEl>
                                              <p:spTgt spid="29"/>
                                            </p:tgtEl>
                                            <p:attrNameLst>
                                              <p:attrName>ppt_w</p:attrName>
                                            </p:attrNameLst>
                                          </p:cBhvr>
                                          <p:tavLst>
                                            <p:tav tm="0">
                                              <p:val>
                                                <p:fltVal val="0"/>
                                              </p:val>
                                            </p:tav>
                                            <p:tav tm="100000">
                                              <p:val>
                                                <p:strVal val="#ppt_w"/>
                                              </p:val>
                                            </p:tav>
                                          </p:tavLst>
                                        </p:anim>
                                        <p:anim calcmode="lin" valueType="num">
                                          <p:cBhvr>
                                            <p:cTn id="32" dur="250" fill="hold"/>
                                            <p:tgtEl>
                                              <p:spTgt spid="29"/>
                                            </p:tgtEl>
                                            <p:attrNameLst>
                                              <p:attrName>ppt_h</p:attrName>
                                            </p:attrNameLst>
                                          </p:cBhvr>
                                          <p:tavLst>
                                            <p:tav tm="0">
                                              <p:val>
                                                <p:fltVal val="0"/>
                                              </p:val>
                                            </p:tav>
                                            <p:tav tm="100000">
                                              <p:val>
                                                <p:strVal val="#ppt_h"/>
                                              </p:val>
                                            </p:tav>
                                          </p:tavLst>
                                        </p:anim>
                                        <p:animEffect transition="in" filter="fade">
                                          <p:cBhvr>
                                            <p:cTn id="33" dur="250"/>
                                            <p:tgtEl>
                                              <p:spTgt spid="29"/>
                                            </p:tgtEl>
                                          </p:cBhvr>
                                        </p:animEffect>
                                      </p:childTnLst>
                                    </p:cTn>
                                  </p:par>
                                </p:childTnLst>
                              </p:cTn>
                            </p:par>
                            <p:par>
                              <p:cTn id="34" fill="hold">
                                <p:stCondLst>
                                  <p:cond delay="2500"/>
                                </p:stCondLst>
                                <p:childTnLst>
                                  <p:par>
                                    <p:cTn id="35" presetID="12" presetClass="entr" presetSubtype="1"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p:tgtEl>
                                              <p:spTgt spid="31"/>
                                            </p:tgtEl>
                                            <p:attrNameLst>
                                              <p:attrName>ppt_y</p:attrName>
                                            </p:attrNameLst>
                                          </p:cBhvr>
                                          <p:tavLst>
                                            <p:tav tm="0">
                                              <p:val>
                                                <p:strVal val="#ppt_y-#ppt_h*1.125000"/>
                                              </p:val>
                                            </p:tav>
                                            <p:tav tm="100000">
                                              <p:val>
                                                <p:strVal val="#ppt_y"/>
                                              </p:val>
                                            </p:tav>
                                          </p:tavLst>
                                        </p:anim>
                                        <p:animEffect transition="in" filter="wipe(down)">
                                          <p:cBhvr>
                                            <p:cTn id="38" dur="500"/>
                                            <p:tgtEl>
                                              <p:spTgt spid="31"/>
                                            </p:tgtEl>
                                          </p:cBhvr>
                                        </p:animEffect>
                                      </p:childTnLst>
                                    </p:cTn>
                                  </p:par>
                                </p:childTnLst>
                              </p:cTn>
                            </p:par>
                            <p:par>
                              <p:cTn id="39" fill="hold">
                                <p:stCondLst>
                                  <p:cond delay="3000"/>
                                </p:stCondLst>
                                <p:childTnLst>
                                  <p:par>
                                    <p:cTn id="40" presetID="2" presetClass="entr" presetSubtype="4" fill="hold" nodeType="afterEffect" p14:presetBounceEnd="40000">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14:bounceEnd="40000">
                                          <p:cBhvr additive="base">
                                            <p:cTn id="42" dur="500" fill="hold"/>
                                            <p:tgtEl>
                                              <p:spTgt spid="34"/>
                                            </p:tgtEl>
                                            <p:attrNameLst>
                                              <p:attrName>ppt_x</p:attrName>
                                            </p:attrNameLst>
                                          </p:cBhvr>
                                          <p:tavLst>
                                            <p:tav tm="0">
                                              <p:val>
                                                <p:strVal val="#ppt_x"/>
                                              </p:val>
                                            </p:tav>
                                            <p:tav tm="100000">
                                              <p:val>
                                                <p:strVal val="#ppt_x"/>
                                              </p:val>
                                            </p:tav>
                                          </p:tavLst>
                                        </p:anim>
                                        <p:anim calcmode="lin" valueType="num" p14:bounceEnd="40000">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500"/>
                                </p:stCondLst>
                                <p:childTnLst>
                                  <p:par>
                                    <p:cTn id="45" presetID="21" presetClass="entr" presetSubtype="1"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heel(1)">
                                          <p:cBhvr>
                                            <p:cTn id="47" dur="500"/>
                                            <p:tgtEl>
                                              <p:spTgt spid="38"/>
                                            </p:tgtEl>
                                          </p:cBhvr>
                                        </p:animEffect>
                                      </p:childTnLst>
                                    </p:cTn>
                                  </p:par>
                                </p:childTnLst>
                              </p:cTn>
                            </p:par>
                            <p:par>
                              <p:cTn id="48" fill="hold">
                                <p:stCondLst>
                                  <p:cond delay="4000"/>
                                </p:stCondLst>
                                <p:childTnLst>
                                  <p:par>
                                    <p:cTn id="49" presetID="53" presetClass="entr" presetSubtype="16" fill="hold" grpId="0" nodeType="after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p:cTn id="51" dur="250" fill="hold"/>
                                            <p:tgtEl>
                                              <p:spTgt spid="37"/>
                                            </p:tgtEl>
                                            <p:attrNameLst>
                                              <p:attrName>ppt_w</p:attrName>
                                            </p:attrNameLst>
                                          </p:cBhvr>
                                          <p:tavLst>
                                            <p:tav tm="0">
                                              <p:val>
                                                <p:fltVal val="0"/>
                                              </p:val>
                                            </p:tav>
                                            <p:tav tm="100000">
                                              <p:val>
                                                <p:strVal val="#ppt_w"/>
                                              </p:val>
                                            </p:tav>
                                          </p:tavLst>
                                        </p:anim>
                                        <p:anim calcmode="lin" valueType="num">
                                          <p:cBhvr>
                                            <p:cTn id="52" dur="250" fill="hold"/>
                                            <p:tgtEl>
                                              <p:spTgt spid="37"/>
                                            </p:tgtEl>
                                            <p:attrNameLst>
                                              <p:attrName>ppt_h</p:attrName>
                                            </p:attrNameLst>
                                          </p:cBhvr>
                                          <p:tavLst>
                                            <p:tav tm="0">
                                              <p:val>
                                                <p:fltVal val="0"/>
                                              </p:val>
                                            </p:tav>
                                            <p:tav tm="100000">
                                              <p:val>
                                                <p:strVal val="#ppt_h"/>
                                              </p:val>
                                            </p:tav>
                                          </p:tavLst>
                                        </p:anim>
                                        <p:animEffect transition="in" filter="fade">
                                          <p:cBhvr>
                                            <p:cTn id="53" dur="250"/>
                                            <p:tgtEl>
                                              <p:spTgt spid="37"/>
                                            </p:tgtEl>
                                          </p:cBhvr>
                                        </p:animEffect>
                                      </p:childTnLst>
                                    </p:cTn>
                                  </p:par>
                                </p:childTnLst>
                              </p:cTn>
                            </p:par>
                            <p:par>
                              <p:cTn id="54" fill="hold">
                                <p:stCondLst>
                                  <p:cond delay="4250"/>
                                </p:stCondLst>
                                <p:childTnLst>
                                  <p:par>
                                    <p:cTn id="55" presetID="12" presetClass="entr" presetSubtype="1" fill="hold" nodeType="after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additive="base">
                                            <p:cTn id="57" dur="500"/>
                                            <p:tgtEl>
                                              <p:spTgt spid="39"/>
                                            </p:tgtEl>
                                            <p:attrNameLst>
                                              <p:attrName>ppt_y</p:attrName>
                                            </p:attrNameLst>
                                          </p:cBhvr>
                                          <p:tavLst>
                                            <p:tav tm="0">
                                              <p:val>
                                                <p:strVal val="#ppt_y-#ppt_h*1.125000"/>
                                              </p:val>
                                            </p:tav>
                                            <p:tav tm="100000">
                                              <p:val>
                                                <p:strVal val="#ppt_y"/>
                                              </p:val>
                                            </p:tav>
                                          </p:tavLst>
                                        </p:anim>
                                        <p:animEffect transition="in" filter="wipe(down)">
                                          <p:cBhvr>
                                            <p:cTn id="58" dur="500"/>
                                            <p:tgtEl>
                                              <p:spTgt spid="39"/>
                                            </p:tgtEl>
                                          </p:cBhvr>
                                        </p:animEffect>
                                      </p:childTnLst>
                                    </p:cTn>
                                  </p:par>
                                </p:childTnLst>
                              </p:cTn>
                            </p:par>
                            <p:par>
                              <p:cTn id="59" fill="hold">
                                <p:stCondLst>
                                  <p:cond delay="4750"/>
                                </p:stCondLst>
                                <p:childTnLst>
                                  <p:par>
                                    <p:cTn id="60" presetID="2" presetClass="entr" presetSubtype="4" fill="hold" nodeType="afterEffect" p14:presetBounceEnd="40000">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14:bounceEnd="40000">
                                          <p:cBhvr additive="base">
                                            <p:cTn id="62" dur="500" fill="hold"/>
                                            <p:tgtEl>
                                              <p:spTgt spid="42"/>
                                            </p:tgtEl>
                                            <p:attrNameLst>
                                              <p:attrName>ppt_x</p:attrName>
                                            </p:attrNameLst>
                                          </p:cBhvr>
                                          <p:tavLst>
                                            <p:tav tm="0">
                                              <p:val>
                                                <p:strVal val="#ppt_x"/>
                                              </p:val>
                                            </p:tav>
                                            <p:tav tm="100000">
                                              <p:val>
                                                <p:strVal val="#ppt_x"/>
                                              </p:val>
                                            </p:tav>
                                          </p:tavLst>
                                        </p:anim>
                                        <p:anim calcmode="lin" valueType="num" p14:bounceEnd="40000">
                                          <p:cBhvr additive="base">
                                            <p:cTn id="6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29" grpId="0" animBg="1"/>
          <p:bldP spid="30" grpId="0" animBg="1"/>
          <p:bldP spid="37" grpId="0" animBg="1"/>
          <p:bldP spid="3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500"/>
                                            <p:tgtEl>
                                              <p:spTgt spid="21"/>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250" fill="hold"/>
                                            <p:tgtEl>
                                              <p:spTgt spid="6"/>
                                            </p:tgtEl>
                                            <p:attrNameLst>
                                              <p:attrName>ppt_w</p:attrName>
                                            </p:attrNameLst>
                                          </p:cBhvr>
                                          <p:tavLst>
                                            <p:tav tm="0">
                                              <p:val>
                                                <p:fltVal val="0"/>
                                              </p:val>
                                            </p:tav>
                                            <p:tav tm="100000">
                                              <p:val>
                                                <p:strVal val="#ppt_w"/>
                                              </p:val>
                                            </p:tav>
                                          </p:tavLst>
                                        </p:anim>
                                        <p:anim calcmode="lin" valueType="num">
                                          <p:cBhvr>
                                            <p:cTn id="12" dur="250" fill="hold"/>
                                            <p:tgtEl>
                                              <p:spTgt spid="6"/>
                                            </p:tgtEl>
                                            <p:attrNameLst>
                                              <p:attrName>ppt_h</p:attrName>
                                            </p:attrNameLst>
                                          </p:cBhvr>
                                          <p:tavLst>
                                            <p:tav tm="0">
                                              <p:val>
                                                <p:fltVal val="0"/>
                                              </p:val>
                                            </p:tav>
                                            <p:tav tm="100000">
                                              <p:val>
                                                <p:strVal val="#ppt_h"/>
                                              </p:val>
                                            </p:tav>
                                          </p:tavLst>
                                        </p:anim>
                                        <p:animEffect transition="in" filter="fade">
                                          <p:cBhvr>
                                            <p:cTn id="13" dur="250"/>
                                            <p:tgtEl>
                                              <p:spTgt spid="6"/>
                                            </p:tgtEl>
                                          </p:cBhvr>
                                        </p:animEffect>
                                      </p:childTnLst>
                                    </p:cTn>
                                  </p:par>
                                </p:childTnLst>
                              </p:cTn>
                            </p:par>
                            <p:par>
                              <p:cTn id="14" fill="hold">
                                <p:stCondLst>
                                  <p:cond delay="750"/>
                                </p:stCondLst>
                                <p:childTnLst>
                                  <p:par>
                                    <p:cTn id="15" presetID="12" presetClass="entr" presetSubtype="1"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p:tgtEl>
                                              <p:spTgt spid="13"/>
                                            </p:tgtEl>
                                            <p:attrNameLst>
                                              <p:attrName>ppt_y</p:attrName>
                                            </p:attrNameLst>
                                          </p:cBhvr>
                                          <p:tavLst>
                                            <p:tav tm="0">
                                              <p:val>
                                                <p:strVal val="#ppt_y-#ppt_h*1.125000"/>
                                              </p:val>
                                            </p:tav>
                                            <p:tav tm="100000">
                                              <p:val>
                                                <p:strVal val="#ppt_y"/>
                                              </p:val>
                                            </p:tav>
                                          </p:tavLst>
                                        </p:anim>
                                        <p:animEffect transition="in" filter="wipe(down)">
                                          <p:cBhvr>
                                            <p:cTn id="18" dur="500"/>
                                            <p:tgtEl>
                                              <p:spTgt spid="13"/>
                                            </p:tgtEl>
                                          </p:cBhvr>
                                        </p:animEffect>
                                      </p:childTnLst>
                                    </p:cTn>
                                  </p:par>
                                </p:childTnLst>
                              </p:cTn>
                            </p:par>
                            <p:par>
                              <p:cTn id="19" fill="hold">
                                <p:stCondLst>
                                  <p:cond delay="1250"/>
                                </p:stCondLst>
                                <p:childTnLst>
                                  <p:par>
                                    <p:cTn id="20" presetID="2" presetClass="entr" presetSubtype="4"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ppt_x"/>
                                              </p:val>
                                            </p:tav>
                                            <p:tav tm="100000">
                                              <p:val>
                                                <p:strVal val="#ppt_x"/>
                                              </p:val>
                                            </p:tav>
                                          </p:tavLst>
                                        </p:anim>
                                        <p:anim calcmode="lin" valueType="num">
                                          <p:cBhvr additive="base">
                                            <p:cTn id="23" dur="500" fill="hold"/>
                                            <p:tgtEl>
                                              <p:spTgt spid="19"/>
                                            </p:tgtEl>
                                            <p:attrNameLst>
                                              <p:attrName>ppt_y</p:attrName>
                                            </p:attrNameLst>
                                          </p:cBhvr>
                                          <p:tavLst>
                                            <p:tav tm="0">
                                              <p:val>
                                                <p:strVal val="1+#ppt_h/2"/>
                                              </p:val>
                                            </p:tav>
                                            <p:tav tm="100000">
                                              <p:val>
                                                <p:strVal val="#ppt_y"/>
                                              </p:val>
                                            </p:tav>
                                          </p:tavLst>
                                        </p:anim>
                                      </p:childTnLst>
                                    </p:cTn>
                                  </p:par>
                                </p:childTnLst>
                              </p:cTn>
                            </p:par>
                            <p:par>
                              <p:cTn id="24" fill="hold">
                                <p:stCondLst>
                                  <p:cond delay="1750"/>
                                </p:stCondLst>
                                <p:childTnLst>
                                  <p:par>
                                    <p:cTn id="25" presetID="21" presetClass="entr" presetSubtype="1"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heel(1)">
                                          <p:cBhvr>
                                            <p:cTn id="27" dur="500"/>
                                            <p:tgtEl>
                                              <p:spTgt spid="30"/>
                                            </p:tgtEl>
                                          </p:cBhvr>
                                        </p:animEffect>
                                      </p:childTnLst>
                                    </p:cTn>
                                  </p:par>
                                </p:childTnLst>
                              </p:cTn>
                            </p:par>
                            <p:par>
                              <p:cTn id="28" fill="hold">
                                <p:stCondLst>
                                  <p:cond delay="2250"/>
                                </p:stCondLst>
                                <p:childTnLst>
                                  <p:par>
                                    <p:cTn id="29" presetID="53" presetClass="entr" presetSubtype="16"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250" fill="hold"/>
                                            <p:tgtEl>
                                              <p:spTgt spid="29"/>
                                            </p:tgtEl>
                                            <p:attrNameLst>
                                              <p:attrName>ppt_w</p:attrName>
                                            </p:attrNameLst>
                                          </p:cBhvr>
                                          <p:tavLst>
                                            <p:tav tm="0">
                                              <p:val>
                                                <p:fltVal val="0"/>
                                              </p:val>
                                            </p:tav>
                                            <p:tav tm="100000">
                                              <p:val>
                                                <p:strVal val="#ppt_w"/>
                                              </p:val>
                                            </p:tav>
                                          </p:tavLst>
                                        </p:anim>
                                        <p:anim calcmode="lin" valueType="num">
                                          <p:cBhvr>
                                            <p:cTn id="32" dur="250" fill="hold"/>
                                            <p:tgtEl>
                                              <p:spTgt spid="29"/>
                                            </p:tgtEl>
                                            <p:attrNameLst>
                                              <p:attrName>ppt_h</p:attrName>
                                            </p:attrNameLst>
                                          </p:cBhvr>
                                          <p:tavLst>
                                            <p:tav tm="0">
                                              <p:val>
                                                <p:fltVal val="0"/>
                                              </p:val>
                                            </p:tav>
                                            <p:tav tm="100000">
                                              <p:val>
                                                <p:strVal val="#ppt_h"/>
                                              </p:val>
                                            </p:tav>
                                          </p:tavLst>
                                        </p:anim>
                                        <p:animEffect transition="in" filter="fade">
                                          <p:cBhvr>
                                            <p:cTn id="33" dur="250"/>
                                            <p:tgtEl>
                                              <p:spTgt spid="29"/>
                                            </p:tgtEl>
                                          </p:cBhvr>
                                        </p:animEffect>
                                      </p:childTnLst>
                                    </p:cTn>
                                  </p:par>
                                </p:childTnLst>
                              </p:cTn>
                            </p:par>
                            <p:par>
                              <p:cTn id="34" fill="hold">
                                <p:stCondLst>
                                  <p:cond delay="2500"/>
                                </p:stCondLst>
                                <p:childTnLst>
                                  <p:par>
                                    <p:cTn id="35" presetID="12" presetClass="entr" presetSubtype="1"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p:tgtEl>
                                              <p:spTgt spid="31"/>
                                            </p:tgtEl>
                                            <p:attrNameLst>
                                              <p:attrName>ppt_y</p:attrName>
                                            </p:attrNameLst>
                                          </p:cBhvr>
                                          <p:tavLst>
                                            <p:tav tm="0">
                                              <p:val>
                                                <p:strVal val="#ppt_y-#ppt_h*1.125000"/>
                                              </p:val>
                                            </p:tav>
                                            <p:tav tm="100000">
                                              <p:val>
                                                <p:strVal val="#ppt_y"/>
                                              </p:val>
                                            </p:tav>
                                          </p:tavLst>
                                        </p:anim>
                                        <p:animEffect transition="in" filter="wipe(down)">
                                          <p:cBhvr>
                                            <p:cTn id="38" dur="500"/>
                                            <p:tgtEl>
                                              <p:spTgt spid="31"/>
                                            </p:tgtEl>
                                          </p:cBhvr>
                                        </p:animEffect>
                                      </p:childTnLst>
                                    </p:cTn>
                                  </p:par>
                                </p:childTnLst>
                              </p:cTn>
                            </p:par>
                            <p:par>
                              <p:cTn id="39" fill="hold">
                                <p:stCondLst>
                                  <p:cond delay="3000"/>
                                </p:stCondLst>
                                <p:childTnLst>
                                  <p:par>
                                    <p:cTn id="40" presetID="2" presetClass="entr" presetSubtype="4" fill="hold"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1+#ppt_h/2"/>
                                              </p:val>
                                            </p:tav>
                                            <p:tav tm="100000">
                                              <p:val>
                                                <p:strVal val="#ppt_y"/>
                                              </p:val>
                                            </p:tav>
                                          </p:tavLst>
                                        </p:anim>
                                      </p:childTnLst>
                                    </p:cTn>
                                  </p:par>
                                </p:childTnLst>
                              </p:cTn>
                            </p:par>
                            <p:par>
                              <p:cTn id="44" fill="hold">
                                <p:stCondLst>
                                  <p:cond delay="3500"/>
                                </p:stCondLst>
                                <p:childTnLst>
                                  <p:par>
                                    <p:cTn id="45" presetID="21" presetClass="entr" presetSubtype="1" fill="hold" grpId="0" nodeType="after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heel(1)">
                                          <p:cBhvr>
                                            <p:cTn id="47" dur="500"/>
                                            <p:tgtEl>
                                              <p:spTgt spid="38"/>
                                            </p:tgtEl>
                                          </p:cBhvr>
                                        </p:animEffect>
                                      </p:childTnLst>
                                    </p:cTn>
                                  </p:par>
                                </p:childTnLst>
                              </p:cTn>
                            </p:par>
                            <p:par>
                              <p:cTn id="48" fill="hold">
                                <p:stCondLst>
                                  <p:cond delay="4000"/>
                                </p:stCondLst>
                                <p:childTnLst>
                                  <p:par>
                                    <p:cTn id="49" presetID="53" presetClass="entr" presetSubtype="16" fill="hold" grpId="0" nodeType="after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p:cTn id="51" dur="250" fill="hold"/>
                                            <p:tgtEl>
                                              <p:spTgt spid="37"/>
                                            </p:tgtEl>
                                            <p:attrNameLst>
                                              <p:attrName>ppt_w</p:attrName>
                                            </p:attrNameLst>
                                          </p:cBhvr>
                                          <p:tavLst>
                                            <p:tav tm="0">
                                              <p:val>
                                                <p:fltVal val="0"/>
                                              </p:val>
                                            </p:tav>
                                            <p:tav tm="100000">
                                              <p:val>
                                                <p:strVal val="#ppt_w"/>
                                              </p:val>
                                            </p:tav>
                                          </p:tavLst>
                                        </p:anim>
                                        <p:anim calcmode="lin" valueType="num">
                                          <p:cBhvr>
                                            <p:cTn id="52" dur="250" fill="hold"/>
                                            <p:tgtEl>
                                              <p:spTgt spid="37"/>
                                            </p:tgtEl>
                                            <p:attrNameLst>
                                              <p:attrName>ppt_h</p:attrName>
                                            </p:attrNameLst>
                                          </p:cBhvr>
                                          <p:tavLst>
                                            <p:tav tm="0">
                                              <p:val>
                                                <p:fltVal val="0"/>
                                              </p:val>
                                            </p:tav>
                                            <p:tav tm="100000">
                                              <p:val>
                                                <p:strVal val="#ppt_h"/>
                                              </p:val>
                                            </p:tav>
                                          </p:tavLst>
                                        </p:anim>
                                        <p:animEffect transition="in" filter="fade">
                                          <p:cBhvr>
                                            <p:cTn id="53" dur="250"/>
                                            <p:tgtEl>
                                              <p:spTgt spid="37"/>
                                            </p:tgtEl>
                                          </p:cBhvr>
                                        </p:animEffect>
                                      </p:childTnLst>
                                    </p:cTn>
                                  </p:par>
                                </p:childTnLst>
                              </p:cTn>
                            </p:par>
                            <p:par>
                              <p:cTn id="54" fill="hold">
                                <p:stCondLst>
                                  <p:cond delay="4250"/>
                                </p:stCondLst>
                                <p:childTnLst>
                                  <p:par>
                                    <p:cTn id="55" presetID="12" presetClass="entr" presetSubtype="1" fill="hold" nodeType="afterEffect">
                                      <p:stCondLst>
                                        <p:cond delay="0"/>
                                      </p:stCondLst>
                                      <p:childTnLst>
                                        <p:set>
                                          <p:cBhvr>
                                            <p:cTn id="56" dur="1" fill="hold">
                                              <p:stCondLst>
                                                <p:cond delay="0"/>
                                              </p:stCondLst>
                                            </p:cTn>
                                            <p:tgtEl>
                                              <p:spTgt spid="39"/>
                                            </p:tgtEl>
                                            <p:attrNameLst>
                                              <p:attrName>style.visibility</p:attrName>
                                            </p:attrNameLst>
                                          </p:cBhvr>
                                          <p:to>
                                            <p:strVal val="visible"/>
                                          </p:to>
                                        </p:set>
                                        <p:anim calcmode="lin" valueType="num">
                                          <p:cBhvr additive="base">
                                            <p:cTn id="57" dur="500"/>
                                            <p:tgtEl>
                                              <p:spTgt spid="39"/>
                                            </p:tgtEl>
                                            <p:attrNameLst>
                                              <p:attrName>ppt_y</p:attrName>
                                            </p:attrNameLst>
                                          </p:cBhvr>
                                          <p:tavLst>
                                            <p:tav tm="0">
                                              <p:val>
                                                <p:strVal val="#ppt_y-#ppt_h*1.125000"/>
                                              </p:val>
                                            </p:tav>
                                            <p:tav tm="100000">
                                              <p:val>
                                                <p:strVal val="#ppt_y"/>
                                              </p:val>
                                            </p:tav>
                                          </p:tavLst>
                                        </p:anim>
                                        <p:animEffect transition="in" filter="wipe(down)">
                                          <p:cBhvr>
                                            <p:cTn id="58" dur="500"/>
                                            <p:tgtEl>
                                              <p:spTgt spid="39"/>
                                            </p:tgtEl>
                                          </p:cBhvr>
                                        </p:animEffect>
                                      </p:childTnLst>
                                    </p:cTn>
                                  </p:par>
                                </p:childTnLst>
                              </p:cTn>
                            </p:par>
                            <p:par>
                              <p:cTn id="59" fill="hold">
                                <p:stCondLst>
                                  <p:cond delay="4750"/>
                                </p:stCondLst>
                                <p:childTnLst>
                                  <p:par>
                                    <p:cTn id="60" presetID="2" presetClass="entr" presetSubtype="4" fill="hold" nodeType="afterEffect">
                                      <p:stCondLst>
                                        <p:cond delay="0"/>
                                      </p:stCondLst>
                                      <p:childTnLst>
                                        <p:set>
                                          <p:cBhvr>
                                            <p:cTn id="61" dur="1" fill="hold">
                                              <p:stCondLst>
                                                <p:cond delay="0"/>
                                              </p:stCondLst>
                                            </p:cTn>
                                            <p:tgtEl>
                                              <p:spTgt spid="42"/>
                                            </p:tgtEl>
                                            <p:attrNameLst>
                                              <p:attrName>style.visibility</p:attrName>
                                            </p:attrNameLst>
                                          </p:cBhvr>
                                          <p:to>
                                            <p:strVal val="visible"/>
                                          </p:to>
                                        </p:set>
                                        <p:anim calcmode="lin" valueType="num">
                                          <p:cBhvr additive="base">
                                            <p:cTn id="62" dur="500" fill="hold"/>
                                            <p:tgtEl>
                                              <p:spTgt spid="42"/>
                                            </p:tgtEl>
                                            <p:attrNameLst>
                                              <p:attrName>ppt_x</p:attrName>
                                            </p:attrNameLst>
                                          </p:cBhvr>
                                          <p:tavLst>
                                            <p:tav tm="0">
                                              <p:val>
                                                <p:strVal val="#ppt_x"/>
                                              </p:val>
                                            </p:tav>
                                            <p:tav tm="100000">
                                              <p:val>
                                                <p:strVal val="#ppt_x"/>
                                              </p:val>
                                            </p:tav>
                                          </p:tavLst>
                                        </p:anim>
                                        <p:anim calcmode="lin" valueType="num">
                                          <p:cBhvr additive="base">
                                            <p:cTn id="63"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1" grpId="0" animBg="1"/>
          <p:bldP spid="29" grpId="0" animBg="1"/>
          <p:bldP spid="30" grpId="0" animBg="1"/>
          <p:bldP spid="37" grpId="0" animBg="1"/>
          <p:bldP spid="38" grpId="0" animBg="1"/>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等腰三角形 1"/>
          <p:cNvSpPr/>
          <p:nvPr/>
        </p:nvSpPr>
        <p:spPr>
          <a:xfrm>
            <a:off x="3551867" y="1923678"/>
            <a:ext cx="1394536" cy="1202187"/>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latin typeface="方正黑体简体" panose="03000509000000000000" pitchFamily="65" charset="-122"/>
                <a:ea typeface="方正黑体简体" panose="03000509000000000000" pitchFamily="65" charset="-122"/>
              </a:rPr>
              <a:t>1</a:t>
            </a:r>
            <a:endParaRPr lang="zh-CN" altLang="en-US" sz="5400" dirty="0">
              <a:latin typeface="方正黑体简体" panose="03000509000000000000" pitchFamily="65" charset="-122"/>
              <a:ea typeface="方正黑体简体" panose="03000509000000000000" pitchFamily="65" charset="-122"/>
            </a:endParaRPr>
          </a:p>
        </p:txBody>
      </p:sp>
      <p:sp>
        <p:nvSpPr>
          <p:cNvPr id="14" name="等腰三角形 13"/>
          <p:cNvSpPr/>
          <p:nvPr/>
        </p:nvSpPr>
        <p:spPr>
          <a:xfrm>
            <a:off x="2843808" y="3125865"/>
            <a:ext cx="1394536" cy="1202187"/>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latin typeface="方正黑体简体" panose="03000509000000000000" pitchFamily="65" charset="-122"/>
                <a:ea typeface="方正黑体简体" panose="03000509000000000000" pitchFamily="65" charset="-122"/>
              </a:rPr>
              <a:t>2</a:t>
            </a:r>
            <a:endParaRPr lang="zh-CN" altLang="en-US" sz="5400" dirty="0">
              <a:latin typeface="方正黑体简体" panose="03000509000000000000" pitchFamily="65" charset="-122"/>
              <a:ea typeface="方正黑体简体" panose="03000509000000000000" pitchFamily="65" charset="-122"/>
            </a:endParaRPr>
          </a:p>
        </p:txBody>
      </p:sp>
      <p:sp>
        <p:nvSpPr>
          <p:cNvPr id="15" name="等腰三角形 14"/>
          <p:cNvSpPr/>
          <p:nvPr/>
        </p:nvSpPr>
        <p:spPr>
          <a:xfrm>
            <a:off x="4249135" y="3125865"/>
            <a:ext cx="1394536" cy="1202187"/>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dirty="0">
                <a:latin typeface="方正黑体简体" panose="03000509000000000000" pitchFamily="65" charset="-122"/>
                <a:ea typeface="方正黑体简体" panose="03000509000000000000" pitchFamily="65" charset="-122"/>
              </a:rPr>
              <a:t>3</a:t>
            </a:r>
            <a:endParaRPr lang="zh-CN" altLang="en-US" sz="5400" dirty="0">
              <a:latin typeface="方正黑体简体" panose="03000509000000000000" pitchFamily="65" charset="-122"/>
              <a:ea typeface="方正黑体简体" panose="03000509000000000000" pitchFamily="65" charset="-122"/>
            </a:endParaRPr>
          </a:p>
        </p:txBody>
      </p:sp>
      <p:sp>
        <p:nvSpPr>
          <p:cNvPr id="16" name="TextBox 15"/>
          <p:cNvSpPr txBox="1"/>
          <p:nvPr/>
        </p:nvSpPr>
        <p:spPr>
          <a:xfrm>
            <a:off x="2738889" y="1328450"/>
            <a:ext cx="3057247" cy="523220"/>
          </a:xfrm>
          <a:prstGeom prst="rect">
            <a:avLst/>
          </a:prstGeom>
          <a:noFill/>
        </p:spPr>
        <p:txBody>
          <a:bodyPr wrap="none" rtlCol="0">
            <a:spAutoFit/>
          </a:bodyPr>
          <a:lstStyle/>
          <a:p>
            <a:r>
              <a:rPr lang="zh-CN" altLang="en-US" sz="1400" dirty="0">
                <a:latin typeface="方正黑体简体" panose="03000509000000000000" pitchFamily="65" charset="-122"/>
                <a:ea typeface="方正黑体简体" panose="03000509000000000000" pitchFamily="65" charset="-122"/>
              </a:rPr>
              <a:t>点击输入文字内容点击输入文字内容</a:t>
            </a:r>
            <a:endParaRPr lang="en-US" altLang="zh-CN" sz="1400" dirty="0">
              <a:latin typeface="方正黑体简体" panose="03000509000000000000" pitchFamily="65" charset="-122"/>
              <a:ea typeface="方正黑体简体" panose="03000509000000000000" pitchFamily="65" charset="-122"/>
            </a:endParaRPr>
          </a:p>
          <a:p>
            <a:r>
              <a:rPr lang="zh-CN" altLang="en-US" sz="1400" dirty="0">
                <a:latin typeface="方正黑体简体" panose="03000509000000000000" pitchFamily="65" charset="-122"/>
                <a:ea typeface="方正黑体简体" panose="03000509000000000000" pitchFamily="65" charset="-122"/>
              </a:rPr>
              <a:t>点击输入文字内容点击输入文字内容</a:t>
            </a:r>
            <a:endParaRPr lang="en-US" altLang="zh-CN" sz="1400" dirty="0">
              <a:latin typeface="方正黑体简体" panose="03000509000000000000" pitchFamily="65" charset="-122"/>
              <a:ea typeface="方正黑体简体" panose="03000509000000000000" pitchFamily="65" charset="-122"/>
            </a:endParaRPr>
          </a:p>
        </p:txBody>
      </p:sp>
      <p:sp>
        <p:nvSpPr>
          <p:cNvPr id="21" name="TextBox 20"/>
          <p:cNvSpPr txBox="1"/>
          <p:nvPr/>
        </p:nvSpPr>
        <p:spPr>
          <a:xfrm>
            <a:off x="3559626" y="1009060"/>
            <a:ext cx="1415772" cy="338554"/>
          </a:xfrm>
          <a:prstGeom prst="rect">
            <a:avLst/>
          </a:prstGeom>
          <a:noFill/>
        </p:spPr>
        <p:txBody>
          <a:bodyPr wrap="none" rtlCol="0">
            <a:spAutoFit/>
          </a:bodyPr>
          <a:lstStyle/>
          <a:p>
            <a:r>
              <a:rPr lang="zh-CN" altLang="en-US" sz="1600" dirty="0">
                <a:solidFill>
                  <a:schemeClr val="tx2"/>
                </a:solidFill>
                <a:latin typeface="方正大黑简体" panose="03000509000000000000" pitchFamily="65" charset="-122"/>
                <a:ea typeface="方正大黑简体" panose="03000509000000000000" pitchFamily="65" charset="-122"/>
              </a:rPr>
              <a:t>输入标题文字</a:t>
            </a:r>
          </a:p>
        </p:txBody>
      </p:sp>
      <p:sp>
        <p:nvSpPr>
          <p:cNvPr id="22" name="TextBox 21"/>
          <p:cNvSpPr txBox="1"/>
          <p:nvPr/>
        </p:nvSpPr>
        <p:spPr>
          <a:xfrm>
            <a:off x="1035285" y="3376032"/>
            <a:ext cx="1620957" cy="954107"/>
          </a:xfrm>
          <a:prstGeom prst="rect">
            <a:avLst/>
          </a:prstGeom>
          <a:noFill/>
        </p:spPr>
        <p:txBody>
          <a:bodyPr wrap="none" rtlCol="0">
            <a:spAutoFit/>
          </a:bodyPr>
          <a:lstStyle/>
          <a:p>
            <a:r>
              <a:rPr lang="zh-CN" altLang="en-US" sz="1400" dirty="0">
                <a:latin typeface="方正黑体简体" panose="03000509000000000000" pitchFamily="65" charset="-122"/>
                <a:ea typeface="方正黑体简体" panose="03000509000000000000" pitchFamily="65" charset="-122"/>
              </a:rPr>
              <a:t>点击输入文字内容</a:t>
            </a:r>
            <a:endParaRPr lang="en-US" altLang="zh-CN" sz="1400" dirty="0">
              <a:latin typeface="方正黑体简体" panose="03000509000000000000" pitchFamily="65" charset="-122"/>
              <a:ea typeface="方正黑体简体" panose="03000509000000000000" pitchFamily="65" charset="-122"/>
            </a:endParaRPr>
          </a:p>
          <a:p>
            <a:r>
              <a:rPr lang="zh-CN" altLang="en-US" sz="1400" dirty="0">
                <a:latin typeface="方正黑体简体" panose="03000509000000000000" pitchFamily="65" charset="-122"/>
                <a:ea typeface="方正黑体简体" panose="03000509000000000000" pitchFamily="65" charset="-122"/>
              </a:rPr>
              <a:t>点击输入文字内容</a:t>
            </a:r>
            <a:endParaRPr lang="en-US" altLang="zh-CN" sz="1400" dirty="0">
              <a:latin typeface="方正黑体简体" panose="03000509000000000000" pitchFamily="65" charset="-122"/>
              <a:ea typeface="方正黑体简体" panose="03000509000000000000" pitchFamily="65" charset="-122"/>
            </a:endParaRPr>
          </a:p>
          <a:p>
            <a:r>
              <a:rPr lang="zh-CN" altLang="en-US" sz="1400" dirty="0">
                <a:latin typeface="方正黑体简体" panose="03000509000000000000" pitchFamily="65" charset="-122"/>
                <a:ea typeface="方正黑体简体" panose="03000509000000000000" pitchFamily="65" charset="-122"/>
              </a:rPr>
              <a:t>点击输入文字内容</a:t>
            </a:r>
            <a:endParaRPr lang="en-US" altLang="zh-CN" sz="1400" dirty="0">
              <a:latin typeface="方正黑体简体" panose="03000509000000000000" pitchFamily="65" charset="-122"/>
              <a:ea typeface="方正黑体简体" panose="03000509000000000000" pitchFamily="65" charset="-122"/>
            </a:endParaRPr>
          </a:p>
          <a:p>
            <a:r>
              <a:rPr lang="zh-CN" altLang="en-US" sz="1400" dirty="0">
                <a:latin typeface="方正黑体简体" panose="03000509000000000000" pitchFamily="65" charset="-122"/>
                <a:ea typeface="方正黑体简体" panose="03000509000000000000" pitchFamily="65" charset="-122"/>
              </a:rPr>
              <a:t>点击输入文字内容</a:t>
            </a:r>
            <a:endParaRPr lang="en-US" altLang="zh-CN" sz="1400" dirty="0">
              <a:latin typeface="方正黑体简体" panose="03000509000000000000" pitchFamily="65" charset="-122"/>
              <a:ea typeface="方正黑体简体" panose="03000509000000000000" pitchFamily="65" charset="-122"/>
            </a:endParaRPr>
          </a:p>
        </p:txBody>
      </p:sp>
      <p:sp>
        <p:nvSpPr>
          <p:cNvPr id="24" name="TextBox 23"/>
          <p:cNvSpPr txBox="1"/>
          <p:nvPr/>
        </p:nvSpPr>
        <p:spPr>
          <a:xfrm>
            <a:off x="1135942" y="3056642"/>
            <a:ext cx="1415772" cy="338554"/>
          </a:xfrm>
          <a:prstGeom prst="rect">
            <a:avLst/>
          </a:prstGeom>
          <a:noFill/>
        </p:spPr>
        <p:txBody>
          <a:bodyPr wrap="none" rtlCol="0">
            <a:spAutoFit/>
          </a:bodyPr>
          <a:lstStyle/>
          <a:p>
            <a:r>
              <a:rPr lang="zh-CN" altLang="en-US" sz="1600" dirty="0">
                <a:solidFill>
                  <a:schemeClr val="tx2"/>
                </a:solidFill>
                <a:latin typeface="方正大黑简体" panose="03000509000000000000" pitchFamily="65" charset="-122"/>
                <a:ea typeface="方正大黑简体" panose="03000509000000000000" pitchFamily="65" charset="-122"/>
              </a:rPr>
              <a:t>输入标题文字</a:t>
            </a:r>
          </a:p>
        </p:txBody>
      </p:sp>
      <p:sp>
        <p:nvSpPr>
          <p:cNvPr id="27" name="TextBox 26"/>
          <p:cNvSpPr txBox="1"/>
          <p:nvPr/>
        </p:nvSpPr>
        <p:spPr>
          <a:xfrm>
            <a:off x="5796136" y="3395196"/>
            <a:ext cx="1620957" cy="954107"/>
          </a:xfrm>
          <a:prstGeom prst="rect">
            <a:avLst/>
          </a:prstGeom>
          <a:noFill/>
        </p:spPr>
        <p:txBody>
          <a:bodyPr wrap="none" rtlCol="0">
            <a:spAutoFit/>
          </a:bodyPr>
          <a:lstStyle/>
          <a:p>
            <a:r>
              <a:rPr lang="zh-CN" altLang="en-US" sz="1400" dirty="0">
                <a:latin typeface="方正黑体简体" panose="03000509000000000000" pitchFamily="65" charset="-122"/>
                <a:ea typeface="方正黑体简体" panose="03000509000000000000" pitchFamily="65" charset="-122"/>
              </a:rPr>
              <a:t>点击输入文字内容</a:t>
            </a:r>
            <a:endParaRPr lang="en-US" altLang="zh-CN" sz="1400" dirty="0">
              <a:latin typeface="方正黑体简体" panose="03000509000000000000" pitchFamily="65" charset="-122"/>
              <a:ea typeface="方正黑体简体" panose="03000509000000000000" pitchFamily="65" charset="-122"/>
            </a:endParaRPr>
          </a:p>
          <a:p>
            <a:r>
              <a:rPr lang="zh-CN" altLang="en-US" sz="1400" dirty="0">
                <a:latin typeface="方正黑体简体" panose="03000509000000000000" pitchFamily="65" charset="-122"/>
                <a:ea typeface="方正黑体简体" panose="03000509000000000000" pitchFamily="65" charset="-122"/>
              </a:rPr>
              <a:t>点击输入文字内容</a:t>
            </a:r>
            <a:endParaRPr lang="en-US" altLang="zh-CN" sz="1400" dirty="0">
              <a:latin typeface="方正黑体简体" panose="03000509000000000000" pitchFamily="65" charset="-122"/>
              <a:ea typeface="方正黑体简体" panose="03000509000000000000" pitchFamily="65" charset="-122"/>
            </a:endParaRPr>
          </a:p>
          <a:p>
            <a:r>
              <a:rPr lang="zh-CN" altLang="en-US" sz="1400" dirty="0">
                <a:latin typeface="方正黑体简体" panose="03000509000000000000" pitchFamily="65" charset="-122"/>
                <a:ea typeface="方正黑体简体" panose="03000509000000000000" pitchFamily="65" charset="-122"/>
              </a:rPr>
              <a:t>点击输入文字内容</a:t>
            </a:r>
            <a:endParaRPr lang="en-US" altLang="zh-CN" sz="1400" dirty="0">
              <a:latin typeface="方正黑体简体" panose="03000509000000000000" pitchFamily="65" charset="-122"/>
              <a:ea typeface="方正黑体简体" panose="03000509000000000000" pitchFamily="65" charset="-122"/>
            </a:endParaRPr>
          </a:p>
          <a:p>
            <a:r>
              <a:rPr lang="zh-CN" altLang="en-US" sz="1400" dirty="0">
                <a:latin typeface="方正黑体简体" panose="03000509000000000000" pitchFamily="65" charset="-122"/>
                <a:ea typeface="方正黑体简体" panose="03000509000000000000" pitchFamily="65" charset="-122"/>
              </a:rPr>
              <a:t>点击输入文字内容</a:t>
            </a:r>
            <a:endParaRPr lang="en-US" altLang="zh-CN" sz="1400" dirty="0">
              <a:latin typeface="方正黑体简体" panose="03000509000000000000" pitchFamily="65" charset="-122"/>
              <a:ea typeface="方正黑体简体" panose="03000509000000000000" pitchFamily="65" charset="-122"/>
            </a:endParaRPr>
          </a:p>
        </p:txBody>
      </p:sp>
      <p:sp>
        <p:nvSpPr>
          <p:cNvPr id="28" name="TextBox 27"/>
          <p:cNvSpPr txBox="1"/>
          <p:nvPr/>
        </p:nvSpPr>
        <p:spPr>
          <a:xfrm>
            <a:off x="5896793" y="3075806"/>
            <a:ext cx="1415772" cy="338554"/>
          </a:xfrm>
          <a:prstGeom prst="rect">
            <a:avLst/>
          </a:prstGeom>
          <a:noFill/>
        </p:spPr>
        <p:txBody>
          <a:bodyPr wrap="none" rtlCol="0">
            <a:spAutoFit/>
          </a:bodyPr>
          <a:lstStyle/>
          <a:p>
            <a:r>
              <a:rPr lang="zh-CN" altLang="en-US" sz="1600" dirty="0">
                <a:solidFill>
                  <a:schemeClr val="tx2"/>
                </a:solidFill>
                <a:latin typeface="方正大黑简体" panose="03000509000000000000" pitchFamily="65" charset="-122"/>
                <a:ea typeface="方正大黑简体" panose="03000509000000000000" pitchFamily="65" charset="-122"/>
              </a:rPr>
              <a:t>输入标题文字</a:t>
            </a:r>
          </a:p>
        </p:txBody>
      </p:sp>
    </p:spTree>
    <p:extLst>
      <p:ext uri="{BB962C8B-B14F-4D97-AF65-F5344CB8AC3E}">
        <p14:creationId xmlns:p14="http://schemas.microsoft.com/office/powerpoint/2010/main" val="671356839"/>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2" presetClass="entr" presetSubtype="8" fill="hold" grpId="0" nodeType="afterEffect" p14:presetBounceEnd="46000">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14:bounceEnd="46000">
                                          <p:cBhvr additive="base">
                                            <p:cTn id="14" dur="500" fill="hold"/>
                                            <p:tgtEl>
                                              <p:spTgt spid="14"/>
                                            </p:tgtEl>
                                            <p:attrNameLst>
                                              <p:attrName>ppt_x</p:attrName>
                                            </p:attrNameLst>
                                          </p:cBhvr>
                                          <p:tavLst>
                                            <p:tav tm="0">
                                              <p:val>
                                                <p:strVal val="0-#ppt_w/2"/>
                                              </p:val>
                                            </p:tav>
                                            <p:tav tm="100000">
                                              <p:val>
                                                <p:strVal val="#ppt_x"/>
                                              </p:val>
                                            </p:tav>
                                          </p:tavLst>
                                        </p:anim>
                                        <p:anim calcmode="lin" valueType="num" p14:bounceEnd="46000">
                                          <p:cBhvr additive="base">
                                            <p:cTn id="15" dur="500" fill="hold"/>
                                            <p:tgtEl>
                                              <p:spTgt spid="14"/>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14:presetBounceEnd="46000">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14:bounceEnd="46000">
                                          <p:cBhvr additive="base">
                                            <p:cTn id="18" dur="500" fill="hold"/>
                                            <p:tgtEl>
                                              <p:spTgt spid="15"/>
                                            </p:tgtEl>
                                            <p:attrNameLst>
                                              <p:attrName>ppt_x</p:attrName>
                                            </p:attrNameLst>
                                          </p:cBhvr>
                                          <p:tavLst>
                                            <p:tav tm="0">
                                              <p:val>
                                                <p:strVal val="1+#ppt_w/2"/>
                                              </p:val>
                                            </p:tav>
                                            <p:tav tm="100000">
                                              <p:val>
                                                <p:strVal val="#ppt_x"/>
                                              </p:val>
                                            </p:tav>
                                          </p:tavLst>
                                        </p:anim>
                                        <p:anim calcmode="lin" valueType="num" p14:bounceEnd="46000">
                                          <p:cBhvr additive="base">
                                            <p:cTn id="19" dur="500" fill="hold"/>
                                            <p:tgtEl>
                                              <p:spTgt spid="15"/>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animEffect transition="in" filter="fade">
                                          <p:cBhvr>
                                            <p:cTn id="35" dur="500"/>
                                            <p:tgtEl>
                                              <p:spTgt spid="24"/>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Effect transition="in" filter="fade">
                                          <p:cBhvr>
                                            <p:cTn id="45" dur="500"/>
                                            <p:tgtEl>
                                              <p:spTgt spid="28"/>
                                            </p:tgtEl>
                                          </p:cBhvr>
                                        </p:animEffect>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6" grpId="0"/>
          <p:bldP spid="21" grpId="0"/>
          <p:bldP spid="22" grpId="0"/>
          <p:bldP spid="24" grpId="0"/>
          <p:bldP spid="27" grpId="0"/>
          <p:bldP spid="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0-#ppt_w/2"/>
                                              </p:val>
                                            </p:tav>
                                            <p:tav tm="100000">
                                              <p:val>
                                                <p:strVal val="#ppt_x"/>
                                              </p:val>
                                            </p:tav>
                                          </p:tavLst>
                                        </p:anim>
                                        <p:anim calcmode="lin" valueType="num">
                                          <p:cBhvr additive="base">
                                            <p:cTn id="15" dur="500" fill="hold"/>
                                            <p:tgtEl>
                                              <p:spTgt spid="14"/>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additive="base">
                                            <p:cTn id="18" dur="500" fill="hold"/>
                                            <p:tgtEl>
                                              <p:spTgt spid="15"/>
                                            </p:tgtEl>
                                            <p:attrNameLst>
                                              <p:attrName>ppt_x</p:attrName>
                                            </p:attrNameLst>
                                          </p:cBhvr>
                                          <p:tavLst>
                                            <p:tav tm="0">
                                              <p:val>
                                                <p:strVal val="1+#ppt_w/2"/>
                                              </p:val>
                                            </p:tav>
                                            <p:tav tm="100000">
                                              <p:val>
                                                <p:strVal val="#ppt_x"/>
                                              </p:val>
                                            </p:tav>
                                          </p:tavLst>
                                        </p:anim>
                                        <p:anim calcmode="lin" valueType="num">
                                          <p:cBhvr additive="base">
                                            <p:cTn id="19" dur="500" fill="hold"/>
                                            <p:tgtEl>
                                              <p:spTgt spid="15"/>
                                            </p:tgtEl>
                                            <p:attrNameLst>
                                              <p:attrName>ppt_y</p:attrName>
                                            </p:attrNameLst>
                                          </p:cBhvr>
                                          <p:tavLst>
                                            <p:tav tm="0">
                                              <p:val>
                                                <p:strVal val="#ppt_y"/>
                                              </p:val>
                                            </p:tav>
                                            <p:tav tm="100000">
                                              <p:val>
                                                <p:strVal val="#ppt_y"/>
                                              </p:val>
                                            </p:tav>
                                          </p:tavLst>
                                        </p:anim>
                                      </p:childTnLst>
                                    </p:cTn>
                                  </p:par>
                                </p:childTnLst>
                              </p:cTn>
                            </p:par>
                            <p:par>
                              <p:cTn id="20" fill="hold">
                                <p:stCondLst>
                                  <p:cond delay="1000"/>
                                </p:stCondLst>
                                <p:childTnLst>
                                  <p:par>
                                    <p:cTn id="21" presetID="53" presetClass="entr" presetSubtype="16"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par>
                              <p:cTn id="30" fill="hold">
                                <p:stCondLst>
                                  <p:cond delay="2000"/>
                                </p:stCondLst>
                                <p:childTnLst>
                                  <p:par>
                                    <p:cTn id="31" presetID="53" presetClass="entr" presetSubtype="16"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animEffect transition="in" filter="fade">
                                          <p:cBhvr>
                                            <p:cTn id="35" dur="500"/>
                                            <p:tgtEl>
                                              <p:spTgt spid="24"/>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par>
                              <p:cTn id="40" fill="hold">
                                <p:stCondLst>
                                  <p:cond delay="3000"/>
                                </p:stCondLst>
                                <p:childTnLst>
                                  <p:par>
                                    <p:cTn id="41" presetID="53" presetClass="entr" presetSubtype="16"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animEffect transition="in" filter="fade">
                                          <p:cBhvr>
                                            <p:cTn id="45" dur="500"/>
                                            <p:tgtEl>
                                              <p:spTgt spid="28"/>
                                            </p:tgtEl>
                                          </p:cBhvr>
                                        </p:animEffect>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5" grpId="0" animBg="1"/>
          <p:bldP spid="16" grpId="0"/>
          <p:bldP spid="21" grpId="0"/>
          <p:bldP spid="22" grpId="0"/>
          <p:bldP spid="24" grpId="0"/>
          <p:bldP spid="27" grpId="0"/>
          <p:bldP spid="28"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0"/>
          <p:cNvSpPr/>
          <p:nvPr/>
        </p:nvSpPr>
        <p:spPr>
          <a:xfrm>
            <a:off x="977952" y="3755777"/>
            <a:ext cx="3557584" cy="275035"/>
          </a:xfrm>
          <a:custGeom>
            <a:avLst/>
            <a:gdLst>
              <a:gd name="connsiteX0" fmla="*/ 0 w 2505075"/>
              <a:gd name="connsiteY0" fmla="*/ 349250 h 349250"/>
              <a:gd name="connsiteX1" fmla="*/ 658738 w 2505075"/>
              <a:gd name="connsiteY1" fmla="*/ 0 h 349250"/>
              <a:gd name="connsiteX2" fmla="*/ 2505075 w 2505075"/>
              <a:gd name="connsiteY2" fmla="*/ 0 h 349250"/>
              <a:gd name="connsiteX3" fmla="*/ 1846337 w 2505075"/>
              <a:gd name="connsiteY3" fmla="*/ 349250 h 349250"/>
              <a:gd name="connsiteX4" fmla="*/ 0 w 2505075"/>
              <a:gd name="connsiteY4" fmla="*/ 349250 h 349250"/>
              <a:gd name="connsiteX0" fmla="*/ 0 w 2495550"/>
              <a:gd name="connsiteY0" fmla="*/ 177800 h 349250"/>
              <a:gd name="connsiteX1" fmla="*/ 649213 w 2495550"/>
              <a:gd name="connsiteY1" fmla="*/ 0 h 349250"/>
              <a:gd name="connsiteX2" fmla="*/ 2495550 w 2495550"/>
              <a:gd name="connsiteY2" fmla="*/ 0 h 349250"/>
              <a:gd name="connsiteX3" fmla="*/ 1836812 w 2495550"/>
              <a:gd name="connsiteY3" fmla="*/ 349250 h 349250"/>
              <a:gd name="connsiteX4" fmla="*/ 0 w 2495550"/>
              <a:gd name="connsiteY4" fmla="*/ 177800 h 349250"/>
              <a:gd name="connsiteX0" fmla="*/ 0 w 2495550"/>
              <a:gd name="connsiteY0" fmla="*/ 177800 h 177800"/>
              <a:gd name="connsiteX1" fmla="*/ 649213 w 2495550"/>
              <a:gd name="connsiteY1" fmla="*/ 0 h 177800"/>
              <a:gd name="connsiteX2" fmla="*/ 2495550 w 2495550"/>
              <a:gd name="connsiteY2" fmla="*/ 0 h 177800"/>
              <a:gd name="connsiteX3" fmla="*/ 1798712 w 2495550"/>
              <a:gd name="connsiteY3" fmla="*/ 174625 h 177800"/>
              <a:gd name="connsiteX4" fmla="*/ 0 w 2495550"/>
              <a:gd name="connsiteY4" fmla="*/ 177800 h 177800"/>
              <a:gd name="connsiteX0" fmla="*/ 0 w 2495550"/>
              <a:gd name="connsiteY0" fmla="*/ 177800 h 196850"/>
              <a:gd name="connsiteX1" fmla="*/ 649213 w 2495550"/>
              <a:gd name="connsiteY1" fmla="*/ 0 h 196850"/>
              <a:gd name="connsiteX2" fmla="*/ 2495550 w 2495550"/>
              <a:gd name="connsiteY2" fmla="*/ 0 h 196850"/>
              <a:gd name="connsiteX3" fmla="*/ 1865387 w 2495550"/>
              <a:gd name="connsiteY3" fmla="*/ 196850 h 196850"/>
              <a:gd name="connsiteX4" fmla="*/ 0 w 2495550"/>
              <a:gd name="connsiteY4" fmla="*/ 177800 h 196850"/>
              <a:gd name="connsiteX0" fmla="*/ 0 w 2501900"/>
              <a:gd name="connsiteY0" fmla="*/ 177800 h 196850"/>
              <a:gd name="connsiteX1" fmla="*/ 649213 w 2501900"/>
              <a:gd name="connsiteY1" fmla="*/ 0 h 196850"/>
              <a:gd name="connsiteX2" fmla="*/ 2501900 w 2501900"/>
              <a:gd name="connsiteY2" fmla="*/ 0 h 196850"/>
              <a:gd name="connsiteX3" fmla="*/ 1865387 w 2501900"/>
              <a:gd name="connsiteY3" fmla="*/ 196850 h 196850"/>
              <a:gd name="connsiteX4" fmla="*/ 0 w 2501900"/>
              <a:gd name="connsiteY4" fmla="*/ 177800 h 196850"/>
              <a:gd name="connsiteX0" fmla="*/ 0 w 2501900"/>
              <a:gd name="connsiteY0" fmla="*/ 196850 h 215900"/>
              <a:gd name="connsiteX1" fmla="*/ 722238 w 2501900"/>
              <a:gd name="connsiteY1" fmla="*/ 0 h 215900"/>
              <a:gd name="connsiteX2" fmla="*/ 2501900 w 2501900"/>
              <a:gd name="connsiteY2" fmla="*/ 19050 h 215900"/>
              <a:gd name="connsiteX3" fmla="*/ 1865387 w 2501900"/>
              <a:gd name="connsiteY3" fmla="*/ 215900 h 215900"/>
              <a:gd name="connsiteX4" fmla="*/ 0 w 2501900"/>
              <a:gd name="connsiteY4" fmla="*/ 196850 h 21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900" h="215900">
                <a:moveTo>
                  <a:pt x="0" y="196850"/>
                </a:moveTo>
                <a:lnTo>
                  <a:pt x="722238" y="0"/>
                </a:lnTo>
                <a:lnTo>
                  <a:pt x="2501900" y="19050"/>
                </a:lnTo>
                <a:lnTo>
                  <a:pt x="1865387" y="215900"/>
                </a:lnTo>
                <a:lnTo>
                  <a:pt x="0" y="19685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itchFamily="34" charset="-122"/>
              <a:ea typeface="微软雅黑" pitchFamily="34" charset="-122"/>
            </a:endParaRPr>
          </a:p>
        </p:txBody>
      </p:sp>
      <p:sp>
        <p:nvSpPr>
          <p:cNvPr id="3" name="平行四边形 10"/>
          <p:cNvSpPr/>
          <p:nvPr/>
        </p:nvSpPr>
        <p:spPr>
          <a:xfrm>
            <a:off x="977952" y="2428230"/>
            <a:ext cx="3557584" cy="275034"/>
          </a:xfrm>
          <a:custGeom>
            <a:avLst/>
            <a:gdLst>
              <a:gd name="connsiteX0" fmla="*/ 0 w 2505075"/>
              <a:gd name="connsiteY0" fmla="*/ 349250 h 349250"/>
              <a:gd name="connsiteX1" fmla="*/ 658738 w 2505075"/>
              <a:gd name="connsiteY1" fmla="*/ 0 h 349250"/>
              <a:gd name="connsiteX2" fmla="*/ 2505075 w 2505075"/>
              <a:gd name="connsiteY2" fmla="*/ 0 h 349250"/>
              <a:gd name="connsiteX3" fmla="*/ 1846337 w 2505075"/>
              <a:gd name="connsiteY3" fmla="*/ 349250 h 349250"/>
              <a:gd name="connsiteX4" fmla="*/ 0 w 2505075"/>
              <a:gd name="connsiteY4" fmla="*/ 349250 h 349250"/>
              <a:gd name="connsiteX0" fmla="*/ 0 w 2495550"/>
              <a:gd name="connsiteY0" fmla="*/ 177800 h 349250"/>
              <a:gd name="connsiteX1" fmla="*/ 649213 w 2495550"/>
              <a:gd name="connsiteY1" fmla="*/ 0 h 349250"/>
              <a:gd name="connsiteX2" fmla="*/ 2495550 w 2495550"/>
              <a:gd name="connsiteY2" fmla="*/ 0 h 349250"/>
              <a:gd name="connsiteX3" fmla="*/ 1836812 w 2495550"/>
              <a:gd name="connsiteY3" fmla="*/ 349250 h 349250"/>
              <a:gd name="connsiteX4" fmla="*/ 0 w 2495550"/>
              <a:gd name="connsiteY4" fmla="*/ 177800 h 349250"/>
              <a:gd name="connsiteX0" fmla="*/ 0 w 2495550"/>
              <a:gd name="connsiteY0" fmla="*/ 177800 h 177800"/>
              <a:gd name="connsiteX1" fmla="*/ 649213 w 2495550"/>
              <a:gd name="connsiteY1" fmla="*/ 0 h 177800"/>
              <a:gd name="connsiteX2" fmla="*/ 2495550 w 2495550"/>
              <a:gd name="connsiteY2" fmla="*/ 0 h 177800"/>
              <a:gd name="connsiteX3" fmla="*/ 1798712 w 2495550"/>
              <a:gd name="connsiteY3" fmla="*/ 174625 h 177800"/>
              <a:gd name="connsiteX4" fmla="*/ 0 w 2495550"/>
              <a:gd name="connsiteY4" fmla="*/ 177800 h 177800"/>
              <a:gd name="connsiteX0" fmla="*/ 0 w 2495550"/>
              <a:gd name="connsiteY0" fmla="*/ 177800 h 196850"/>
              <a:gd name="connsiteX1" fmla="*/ 649213 w 2495550"/>
              <a:gd name="connsiteY1" fmla="*/ 0 h 196850"/>
              <a:gd name="connsiteX2" fmla="*/ 2495550 w 2495550"/>
              <a:gd name="connsiteY2" fmla="*/ 0 h 196850"/>
              <a:gd name="connsiteX3" fmla="*/ 1865387 w 2495550"/>
              <a:gd name="connsiteY3" fmla="*/ 196850 h 196850"/>
              <a:gd name="connsiteX4" fmla="*/ 0 w 2495550"/>
              <a:gd name="connsiteY4" fmla="*/ 177800 h 196850"/>
              <a:gd name="connsiteX0" fmla="*/ 0 w 2501900"/>
              <a:gd name="connsiteY0" fmla="*/ 177800 h 196850"/>
              <a:gd name="connsiteX1" fmla="*/ 649213 w 2501900"/>
              <a:gd name="connsiteY1" fmla="*/ 0 h 196850"/>
              <a:gd name="connsiteX2" fmla="*/ 2501900 w 2501900"/>
              <a:gd name="connsiteY2" fmla="*/ 0 h 196850"/>
              <a:gd name="connsiteX3" fmla="*/ 1865387 w 2501900"/>
              <a:gd name="connsiteY3" fmla="*/ 196850 h 196850"/>
              <a:gd name="connsiteX4" fmla="*/ 0 w 2501900"/>
              <a:gd name="connsiteY4" fmla="*/ 177800 h 196850"/>
              <a:gd name="connsiteX0" fmla="*/ 0 w 2501900"/>
              <a:gd name="connsiteY0" fmla="*/ 196850 h 215900"/>
              <a:gd name="connsiteX1" fmla="*/ 722238 w 2501900"/>
              <a:gd name="connsiteY1" fmla="*/ 0 h 215900"/>
              <a:gd name="connsiteX2" fmla="*/ 2501900 w 2501900"/>
              <a:gd name="connsiteY2" fmla="*/ 19050 h 215900"/>
              <a:gd name="connsiteX3" fmla="*/ 1865387 w 2501900"/>
              <a:gd name="connsiteY3" fmla="*/ 215900 h 215900"/>
              <a:gd name="connsiteX4" fmla="*/ 0 w 2501900"/>
              <a:gd name="connsiteY4" fmla="*/ 196850 h 21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900" h="215900">
                <a:moveTo>
                  <a:pt x="0" y="196850"/>
                </a:moveTo>
                <a:lnTo>
                  <a:pt x="722238" y="0"/>
                </a:lnTo>
                <a:lnTo>
                  <a:pt x="2501900" y="19050"/>
                </a:lnTo>
                <a:lnTo>
                  <a:pt x="1865387" y="215900"/>
                </a:lnTo>
                <a:lnTo>
                  <a:pt x="0" y="19685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itchFamily="34" charset="-122"/>
              <a:ea typeface="微软雅黑" pitchFamily="34" charset="-122"/>
            </a:endParaRPr>
          </a:p>
        </p:txBody>
      </p:sp>
      <p:sp>
        <p:nvSpPr>
          <p:cNvPr id="4" name="平行四边形 10"/>
          <p:cNvSpPr/>
          <p:nvPr/>
        </p:nvSpPr>
        <p:spPr>
          <a:xfrm>
            <a:off x="977952" y="3091408"/>
            <a:ext cx="3557584" cy="275035"/>
          </a:xfrm>
          <a:custGeom>
            <a:avLst/>
            <a:gdLst>
              <a:gd name="connsiteX0" fmla="*/ 0 w 2505075"/>
              <a:gd name="connsiteY0" fmla="*/ 349250 h 349250"/>
              <a:gd name="connsiteX1" fmla="*/ 658738 w 2505075"/>
              <a:gd name="connsiteY1" fmla="*/ 0 h 349250"/>
              <a:gd name="connsiteX2" fmla="*/ 2505075 w 2505075"/>
              <a:gd name="connsiteY2" fmla="*/ 0 h 349250"/>
              <a:gd name="connsiteX3" fmla="*/ 1846337 w 2505075"/>
              <a:gd name="connsiteY3" fmla="*/ 349250 h 349250"/>
              <a:gd name="connsiteX4" fmla="*/ 0 w 2505075"/>
              <a:gd name="connsiteY4" fmla="*/ 349250 h 349250"/>
              <a:gd name="connsiteX0" fmla="*/ 0 w 2495550"/>
              <a:gd name="connsiteY0" fmla="*/ 177800 h 349250"/>
              <a:gd name="connsiteX1" fmla="*/ 649213 w 2495550"/>
              <a:gd name="connsiteY1" fmla="*/ 0 h 349250"/>
              <a:gd name="connsiteX2" fmla="*/ 2495550 w 2495550"/>
              <a:gd name="connsiteY2" fmla="*/ 0 h 349250"/>
              <a:gd name="connsiteX3" fmla="*/ 1836812 w 2495550"/>
              <a:gd name="connsiteY3" fmla="*/ 349250 h 349250"/>
              <a:gd name="connsiteX4" fmla="*/ 0 w 2495550"/>
              <a:gd name="connsiteY4" fmla="*/ 177800 h 349250"/>
              <a:gd name="connsiteX0" fmla="*/ 0 w 2495550"/>
              <a:gd name="connsiteY0" fmla="*/ 177800 h 177800"/>
              <a:gd name="connsiteX1" fmla="*/ 649213 w 2495550"/>
              <a:gd name="connsiteY1" fmla="*/ 0 h 177800"/>
              <a:gd name="connsiteX2" fmla="*/ 2495550 w 2495550"/>
              <a:gd name="connsiteY2" fmla="*/ 0 h 177800"/>
              <a:gd name="connsiteX3" fmla="*/ 1798712 w 2495550"/>
              <a:gd name="connsiteY3" fmla="*/ 174625 h 177800"/>
              <a:gd name="connsiteX4" fmla="*/ 0 w 2495550"/>
              <a:gd name="connsiteY4" fmla="*/ 177800 h 177800"/>
              <a:gd name="connsiteX0" fmla="*/ 0 w 2495550"/>
              <a:gd name="connsiteY0" fmla="*/ 177800 h 196850"/>
              <a:gd name="connsiteX1" fmla="*/ 649213 w 2495550"/>
              <a:gd name="connsiteY1" fmla="*/ 0 h 196850"/>
              <a:gd name="connsiteX2" fmla="*/ 2495550 w 2495550"/>
              <a:gd name="connsiteY2" fmla="*/ 0 h 196850"/>
              <a:gd name="connsiteX3" fmla="*/ 1865387 w 2495550"/>
              <a:gd name="connsiteY3" fmla="*/ 196850 h 196850"/>
              <a:gd name="connsiteX4" fmla="*/ 0 w 2495550"/>
              <a:gd name="connsiteY4" fmla="*/ 177800 h 196850"/>
              <a:gd name="connsiteX0" fmla="*/ 0 w 2501900"/>
              <a:gd name="connsiteY0" fmla="*/ 177800 h 196850"/>
              <a:gd name="connsiteX1" fmla="*/ 649213 w 2501900"/>
              <a:gd name="connsiteY1" fmla="*/ 0 h 196850"/>
              <a:gd name="connsiteX2" fmla="*/ 2501900 w 2501900"/>
              <a:gd name="connsiteY2" fmla="*/ 0 h 196850"/>
              <a:gd name="connsiteX3" fmla="*/ 1865387 w 2501900"/>
              <a:gd name="connsiteY3" fmla="*/ 196850 h 196850"/>
              <a:gd name="connsiteX4" fmla="*/ 0 w 2501900"/>
              <a:gd name="connsiteY4" fmla="*/ 177800 h 196850"/>
              <a:gd name="connsiteX0" fmla="*/ 0 w 2501900"/>
              <a:gd name="connsiteY0" fmla="*/ 196850 h 215900"/>
              <a:gd name="connsiteX1" fmla="*/ 722238 w 2501900"/>
              <a:gd name="connsiteY1" fmla="*/ 0 h 215900"/>
              <a:gd name="connsiteX2" fmla="*/ 2501900 w 2501900"/>
              <a:gd name="connsiteY2" fmla="*/ 19050 h 215900"/>
              <a:gd name="connsiteX3" fmla="*/ 1865387 w 2501900"/>
              <a:gd name="connsiteY3" fmla="*/ 215900 h 215900"/>
              <a:gd name="connsiteX4" fmla="*/ 0 w 2501900"/>
              <a:gd name="connsiteY4" fmla="*/ 196850 h 215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1900" h="215900">
                <a:moveTo>
                  <a:pt x="0" y="196850"/>
                </a:moveTo>
                <a:lnTo>
                  <a:pt x="722238" y="0"/>
                </a:lnTo>
                <a:lnTo>
                  <a:pt x="2501900" y="19050"/>
                </a:lnTo>
                <a:lnTo>
                  <a:pt x="1865387" y="215900"/>
                </a:lnTo>
                <a:lnTo>
                  <a:pt x="0" y="19685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itchFamily="34" charset="-122"/>
              <a:ea typeface="微软雅黑" pitchFamily="34" charset="-122"/>
            </a:endParaRPr>
          </a:p>
        </p:txBody>
      </p:sp>
      <p:sp>
        <p:nvSpPr>
          <p:cNvPr id="5" name="矩形 4"/>
          <p:cNvSpPr/>
          <p:nvPr/>
        </p:nvSpPr>
        <p:spPr>
          <a:xfrm>
            <a:off x="1500237" y="3342630"/>
            <a:ext cx="3035300" cy="43695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a:latin typeface="方正黑体简体" panose="03000509000000000000" pitchFamily="65" charset="-122"/>
                <a:ea typeface="方正黑体简体" panose="03000509000000000000" pitchFamily="65" charset="-122"/>
              </a:rPr>
              <a:t>点击输入你的文字内容</a:t>
            </a:r>
          </a:p>
        </p:txBody>
      </p:sp>
      <p:sp>
        <p:nvSpPr>
          <p:cNvPr id="6" name="矩形 5"/>
          <p:cNvSpPr/>
          <p:nvPr/>
        </p:nvSpPr>
        <p:spPr>
          <a:xfrm>
            <a:off x="1500237" y="2678262"/>
            <a:ext cx="3035300" cy="4381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a:latin typeface="方正黑体简体" panose="03000509000000000000" pitchFamily="65" charset="-122"/>
                <a:ea typeface="方正黑体简体" panose="03000509000000000000" pitchFamily="65" charset="-122"/>
              </a:rPr>
              <a:t>点击输入你的文字内容</a:t>
            </a:r>
          </a:p>
        </p:txBody>
      </p:sp>
      <p:sp>
        <p:nvSpPr>
          <p:cNvPr id="7" name="任意多边形 6"/>
          <p:cNvSpPr/>
          <p:nvPr/>
        </p:nvSpPr>
        <p:spPr>
          <a:xfrm>
            <a:off x="990650" y="2298452"/>
            <a:ext cx="3562350" cy="396479"/>
          </a:xfrm>
          <a:custGeom>
            <a:avLst/>
            <a:gdLst>
              <a:gd name="connsiteX0" fmla="*/ 1587500 w 2540000"/>
              <a:gd name="connsiteY0" fmla="*/ 0 h 355600"/>
              <a:gd name="connsiteX1" fmla="*/ 2540000 w 2540000"/>
              <a:gd name="connsiteY1" fmla="*/ 355600 h 355600"/>
              <a:gd name="connsiteX2" fmla="*/ 609600 w 2540000"/>
              <a:gd name="connsiteY2" fmla="*/ 342900 h 355600"/>
              <a:gd name="connsiteX3" fmla="*/ 0 w 2540000"/>
              <a:gd name="connsiteY3" fmla="*/ 152400 h 355600"/>
              <a:gd name="connsiteX4" fmla="*/ 1701800 w 2540000"/>
              <a:gd name="connsiteY4" fmla="*/ 25400 h 355600"/>
              <a:gd name="connsiteX5" fmla="*/ 1701800 w 2540000"/>
              <a:gd name="connsiteY5" fmla="*/ 25400 h 355600"/>
              <a:gd name="connsiteX6" fmla="*/ 1701800 w 2540000"/>
              <a:gd name="connsiteY6" fmla="*/ 25400 h 355600"/>
              <a:gd name="connsiteX0" fmla="*/ 1492250 w 2540000"/>
              <a:gd name="connsiteY0" fmla="*/ 19050 h 330200"/>
              <a:gd name="connsiteX1" fmla="*/ 2540000 w 2540000"/>
              <a:gd name="connsiteY1" fmla="*/ 330200 h 330200"/>
              <a:gd name="connsiteX2" fmla="*/ 609600 w 2540000"/>
              <a:gd name="connsiteY2" fmla="*/ 317500 h 330200"/>
              <a:gd name="connsiteX3" fmla="*/ 0 w 2540000"/>
              <a:gd name="connsiteY3" fmla="*/ 127000 h 330200"/>
              <a:gd name="connsiteX4" fmla="*/ 1701800 w 2540000"/>
              <a:gd name="connsiteY4" fmla="*/ 0 h 330200"/>
              <a:gd name="connsiteX5" fmla="*/ 1701800 w 2540000"/>
              <a:gd name="connsiteY5" fmla="*/ 0 h 330200"/>
              <a:gd name="connsiteX6" fmla="*/ 1701800 w 2540000"/>
              <a:gd name="connsiteY6" fmla="*/ 0 h 330200"/>
              <a:gd name="connsiteX0" fmla="*/ 1492250 w 2540000"/>
              <a:gd name="connsiteY0" fmla="*/ 19050 h 330200"/>
              <a:gd name="connsiteX1" fmla="*/ 2540000 w 2540000"/>
              <a:gd name="connsiteY1" fmla="*/ 330200 h 330200"/>
              <a:gd name="connsiteX2" fmla="*/ 609600 w 2540000"/>
              <a:gd name="connsiteY2" fmla="*/ 317500 h 330200"/>
              <a:gd name="connsiteX3" fmla="*/ 0 w 2540000"/>
              <a:gd name="connsiteY3" fmla="*/ 127000 h 330200"/>
              <a:gd name="connsiteX4" fmla="*/ 1701800 w 2540000"/>
              <a:gd name="connsiteY4" fmla="*/ 0 h 330200"/>
              <a:gd name="connsiteX5" fmla="*/ 1701800 w 2540000"/>
              <a:gd name="connsiteY5" fmla="*/ 0 h 330200"/>
              <a:gd name="connsiteX6" fmla="*/ 1504950 w 2540000"/>
              <a:gd name="connsiteY6" fmla="*/ 25400 h 330200"/>
              <a:gd name="connsiteX0" fmla="*/ 1492250 w 2540000"/>
              <a:gd name="connsiteY0" fmla="*/ 19050 h 330200"/>
              <a:gd name="connsiteX1" fmla="*/ 2540000 w 2540000"/>
              <a:gd name="connsiteY1" fmla="*/ 330200 h 330200"/>
              <a:gd name="connsiteX2" fmla="*/ 609600 w 2540000"/>
              <a:gd name="connsiteY2" fmla="*/ 317500 h 330200"/>
              <a:gd name="connsiteX3" fmla="*/ 0 w 2540000"/>
              <a:gd name="connsiteY3" fmla="*/ 127000 h 330200"/>
              <a:gd name="connsiteX4" fmla="*/ 1701800 w 2540000"/>
              <a:gd name="connsiteY4" fmla="*/ 0 h 330200"/>
              <a:gd name="connsiteX5" fmla="*/ 1504950 w 2540000"/>
              <a:gd name="connsiteY5" fmla="*/ 25400 h 330200"/>
              <a:gd name="connsiteX0" fmla="*/ 1492250 w 2540000"/>
              <a:gd name="connsiteY0" fmla="*/ 0 h 311150"/>
              <a:gd name="connsiteX1" fmla="*/ 2540000 w 2540000"/>
              <a:gd name="connsiteY1" fmla="*/ 311150 h 311150"/>
              <a:gd name="connsiteX2" fmla="*/ 609600 w 2540000"/>
              <a:gd name="connsiteY2" fmla="*/ 298450 h 311150"/>
              <a:gd name="connsiteX3" fmla="*/ 0 w 2540000"/>
              <a:gd name="connsiteY3" fmla="*/ 107950 h 311150"/>
              <a:gd name="connsiteX4" fmla="*/ 1504950 w 2540000"/>
              <a:gd name="connsiteY4" fmla="*/ 6350 h 311150"/>
              <a:gd name="connsiteX0" fmla="*/ 1479550 w 2527300"/>
              <a:gd name="connsiteY0" fmla="*/ 0 h 311150"/>
              <a:gd name="connsiteX1" fmla="*/ 2527300 w 2527300"/>
              <a:gd name="connsiteY1" fmla="*/ 311150 h 311150"/>
              <a:gd name="connsiteX2" fmla="*/ 596900 w 2527300"/>
              <a:gd name="connsiteY2" fmla="*/ 298450 h 311150"/>
              <a:gd name="connsiteX3" fmla="*/ 0 w 2527300"/>
              <a:gd name="connsiteY3" fmla="*/ 114300 h 311150"/>
              <a:gd name="connsiteX4" fmla="*/ 1492250 w 2527300"/>
              <a:gd name="connsiteY4" fmla="*/ 6350 h 311150"/>
              <a:gd name="connsiteX0" fmla="*/ 1479550 w 2527300"/>
              <a:gd name="connsiteY0" fmla="*/ 0 h 311150"/>
              <a:gd name="connsiteX1" fmla="*/ 2527300 w 2527300"/>
              <a:gd name="connsiteY1" fmla="*/ 311150 h 311150"/>
              <a:gd name="connsiteX2" fmla="*/ 596900 w 2527300"/>
              <a:gd name="connsiteY2" fmla="*/ 298450 h 311150"/>
              <a:gd name="connsiteX3" fmla="*/ 0 w 2527300"/>
              <a:gd name="connsiteY3" fmla="*/ 114300 h 311150"/>
              <a:gd name="connsiteX4" fmla="*/ 1492250 w 2527300"/>
              <a:gd name="connsiteY4" fmla="*/ 6350 h 311150"/>
              <a:gd name="connsiteX5" fmla="*/ 1479550 w 2527300"/>
              <a:gd name="connsiteY5" fmla="*/ 0 h 311150"/>
              <a:gd name="connsiteX0" fmla="*/ 0 w 2527300"/>
              <a:gd name="connsiteY0" fmla="*/ 114300 h 311150"/>
              <a:gd name="connsiteX1" fmla="*/ 1492250 w 2527300"/>
              <a:gd name="connsiteY1" fmla="*/ 6350 h 311150"/>
              <a:gd name="connsiteX2" fmla="*/ 1479550 w 2527300"/>
              <a:gd name="connsiteY2" fmla="*/ 0 h 311150"/>
              <a:gd name="connsiteX3" fmla="*/ 2527300 w 2527300"/>
              <a:gd name="connsiteY3" fmla="*/ 311150 h 311150"/>
              <a:gd name="connsiteX4" fmla="*/ 596900 w 2527300"/>
              <a:gd name="connsiteY4" fmla="*/ 298450 h 311150"/>
              <a:gd name="connsiteX5" fmla="*/ 91440 w 2527300"/>
              <a:gd name="connsiteY5" fmla="*/ 205740 h 311150"/>
              <a:gd name="connsiteX0" fmla="*/ 0 w 2527300"/>
              <a:gd name="connsiteY0" fmla="*/ 114300 h 311150"/>
              <a:gd name="connsiteX1" fmla="*/ 1492250 w 2527300"/>
              <a:gd name="connsiteY1" fmla="*/ 6350 h 311150"/>
              <a:gd name="connsiteX2" fmla="*/ 1479550 w 2527300"/>
              <a:gd name="connsiteY2" fmla="*/ 0 h 311150"/>
              <a:gd name="connsiteX3" fmla="*/ 2527300 w 2527300"/>
              <a:gd name="connsiteY3" fmla="*/ 311150 h 311150"/>
              <a:gd name="connsiteX4" fmla="*/ 596900 w 2527300"/>
              <a:gd name="connsiteY4" fmla="*/ 298450 h 311150"/>
              <a:gd name="connsiteX5" fmla="*/ 21590 w 2527300"/>
              <a:gd name="connsiteY5" fmla="*/ 135890 h 311150"/>
              <a:gd name="connsiteX0" fmla="*/ 0 w 2517775"/>
              <a:gd name="connsiteY0" fmla="*/ 114300 h 311150"/>
              <a:gd name="connsiteX1" fmla="*/ 1482725 w 2517775"/>
              <a:gd name="connsiteY1" fmla="*/ 6350 h 311150"/>
              <a:gd name="connsiteX2" fmla="*/ 1470025 w 2517775"/>
              <a:gd name="connsiteY2" fmla="*/ 0 h 311150"/>
              <a:gd name="connsiteX3" fmla="*/ 2517775 w 2517775"/>
              <a:gd name="connsiteY3" fmla="*/ 311150 h 311150"/>
              <a:gd name="connsiteX4" fmla="*/ 587375 w 2517775"/>
              <a:gd name="connsiteY4" fmla="*/ 298450 h 311150"/>
              <a:gd name="connsiteX5" fmla="*/ 12065 w 2517775"/>
              <a:gd name="connsiteY5" fmla="*/ 135890 h 311150"/>
              <a:gd name="connsiteX0" fmla="*/ 0 w 2517775"/>
              <a:gd name="connsiteY0" fmla="*/ 114300 h 311150"/>
              <a:gd name="connsiteX1" fmla="*/ 1482725 w 2517775"/>
              <a:gd name="connsiteY1" fmla="*/ 6350 h 311150"/>
              <a:gd name="connsiteX2" fmla="*/ 1470025 w 2517775"/>
              <a:gd name="connsiteY2" fmla="*/ 0 h 311150"/>
              <a:gd name="connsiteX3" fmla="*/ 2517775 w 2517775"/>
              <a:gd name="connsiteY3" fmla="*/ 311150 h 311150"/>
              <a:gd name="connsiteX4" fmla="*/ 587375 w 2517775"/>
              <a:gd name="connsiteY4" fmla="*/ 298450 h 311150"/>
              <a:gd name="connsiteX5" fmla="*/ 2540 w 2517775"/>
              <a:gd name="connsiteY5" fmla="*/ 119221 h 311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7775" h="311150">
                <a:moveTo>
                  <a:pt x="0" y="114300"/>
                </a:moveTo>
                <a:lnTo>
                  <a:pt x="1482725" y="6350"/>
                </a:lnTo>
                <a:lnTo>
                  <a:pt x="1470025" y="0"/>
                </a:lnTo>
                <a:lnTo>
                  <a:pt x="2517775" y="311150"/>
                </a:lnTo>
                <a:lnTo>
                  <a:pt x="587375" y="298450"/>
                </a:lnTo>
                <a:lnTo>
                  <a:pt x="2540" y="119221"/>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微软雅黑" pitchFamily="34" charset="-122"/>
              <a:ea typeface="微软雅黑" pitchFamily="34" charset="-122"/>
            </a:endParaRPr>
          </a:p>
        </p:txBody>
      </p:sp>
      <p:sp>
        <p:nvSpPr>
          <p:cNvPr id="8" name="矩形 7"/>
          <p:cNvSpPr/>
          <p:nvPr/>
        </p:nvSpPr>
        <p:spPr>
          <a:xfrm>
            <a:off x="1500237" y="2018655"/>
            <a:ext cx="3035300" cy="436959"/>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a:latin typeface="方正黑体简体" panose="03000509000000000000" pitchFamily="65" charset="-122"/>
                <a:ea typeface="方正黑体简体" panose="03000509000000000000" pitchFamily="65" charset="-122"/>
              </a:rPr>
              <a:t>点击输入你的文字内容</a:t>
            </a:r>
          </a:p>
        </p:txBody>
      </p:sp>
      <p:sp>
        <p:nvSpPr>
          <p:cNvPr id="9" name="矩形 8"/>
          <p:cNvSpPr/>
          <p:nvPr/>
        </p:nvSpPr>
        <p:spPr>
          <a:xfrm>
            <a:off x="1500237" y="4005808"/>
            <a:ext cx="3035300" cy="4381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zh-CN" altLang="en-US" dirty="0">
                <a:latin typeface="方正黑体简体" panose="03000509000000000000" pitchFamily="65" charset="-122"/>
                <a:ea typeface="方正黑体简体" panose="03000509000000000000" pitchFamily="65" charset="-122"/>
              </a:rPr>
              <a:t>点击输入你的文字内容</a:t>
            </a:r>
          </a:p>
        </p:txBody>
      </p:sp>
      <p:sp>
        <p:nvSpPr>
          <p:cNvPr id="10" name="矩形 9"/>
          <p:cNvSpPr/>
          <p:nvPr/>
        </p:nvSpPr>
        <p:spPr>
          <a:xfrm>
            <a:off x="990651" y="3342630"/>
            <a:ext cx="509587" cy="4369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latin typeface="微软雅黑" pitchFamily="34" charset="-122"/>
                <a:ea typeface="微软雅黑" pitchFamily="34" charset="-122"/>
                <a:cs typeface="Verdana" panose="020B0604030504040204" pitchFamily="34" charset="0"/>
              </a:rPr>
              <a:t>C</a:t>
            </a:r>
            <a:endParaRPr lang="zh-CN" altLang="en-US" sz="2800" dirty="0">
              <a:latin typeface="微软雅黑" pitchFamily="34" charset="-122"/>
              <a:ea typeface="微软雅黑" pitchFamily="34" charset="-122"/>
              <a:cs typeface="Verdana" panose="020B0604030504040204" pitchFamily="34" charset="0"/>
            </a:endParaRPr>
          </a:p>
        </p:txBody>
      </p:sp>
      <p:sp>
        <p:nvSpPr>
          <p:cNvPr id="11" name="矩形 10"/>
          <p:cNvSpPr/>
          <p:nvPr/>
        </p:nvSpPr>
        <p:spPr>
          <a:xfrm>
            <a:off x="990651" y="2678262"/>
            <a:ext cx="509587" cy="438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latin typeface="微软雅黑" pitchFamily="34" charset="-122"/>
                <a:ea typeface="微软雅黑" pitchFamily="34" charset="-122"/>
                <a:cs typeface="Verdana" panose="020B0604030504040204" pitchFamily="34" charset="0"/>
              </a:rPr>
              <a:t>B</a:t>
            </a:r>
            <a:endParaRPr lang="zh-CN" altLang="en-US" sz="2800" dirty="0">
              <a:latin typeface="微软雅黑" pitchFamily="34" charset="-122"/>
              <a:ea typeface="微软雅黑" pitchFamily="34" charset="-122"/>
              <a:cs typeface="Verdana" panose="020B0604030504040204" pitchFamily="34" charset="0"/>
            </a:endParaRPr>
          </a:p>
        </p:txBody>
      </p:sp>
      <p:sp>
        <p:nvSpPr>
          <p:cNvPr id="12" name="矩形 11"/>
          <p:cNvSpPr/>
          <p:nvPr/>
        </p:nvSpPr>
        <p:spPr>
          <a:xfrm>
            <a:off x="990651" y="2018655"/>
            <a:ext cx="509587" cy="43695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latin typeface="微软雅黑" pitchFamily="34" charset="-122"/>
                <a:ea typeface="微软雅黑" pitchFamily="34" charset="-122"/>
                <a:cs typeface="Verdana" panose="020B0604030504040204" pitchFamily="34" charset="0"/>
              </a:rPr>
              <a:t>A</a:t>
            </a:r>
            <a:endParaRPr lang="zh-CN" altLang="en-US" sz="2800" dirty="0">
              <a:latin typeface="微软雅黑" pitchFamily="34" charset="-122"/>
              <a:ea typeface="微软雅黑" pitchFamily="34" charset="-122"/>
              <a:cs typeface="Verdana" panose="020B0604030504040204" pitchFamily="34" charset="0"/>
            </a:endParaRPr>
          </a:p>
        </p:txBody>
      </p:sp>
      <p:sp>
        <p:nvSpPr>
          <p:cNvPr id="13" name="矩形 12"/>
          <p:cNvSpPr/>
          <p:nvPr/>
        </p:nvSpPr>
        <p:spPr>
          <a:xfrm>
            <a:off x="990651" y="4005808"/>
            <a:ext cx="509587" cy="4381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800" dirty="0">
                <a:latin typeface="微软雅黑" pitchFamily="34" charset="-122"/>
                <a:ea typeface="微软雅黑" pitchFamily="34" charset="-122"/>
                <a:cs typeface="Verdana" panose="020B0604030504040204" pitchFamily="34" charset="0"/>
              </a:rPr>
              <a:t>D</a:t>
            </a:r>
            <a:endParaRPr lang="zh-CN" altLang="en-US" sz="2800" dirty="0">
              <a:latin typeface="微软雅黑" pitchFamily="34" charset="-122"/>
              <a:ea typeface="微软雅黑" pitchFamily="34" charset="-122"/>
              <a:cs typeface="Verdana" panose="020B0604030504040204" pitchFamily="34" charset="0"/>
            </a:endParaRPr>
          </a:p>
        </p:txBody>
      </p:sp>
      <p:sp>
        <p:nvSpPr>
          <p:cNvPr id="14" name="文本框 3"/>
          <p:cNvSpPr txBox="1"/>
          <p:nvPr/>
        </p:nvSpPr>
        <p:spPr>
          <a:xfrm>
            <a:off x="4553001" y="2018655"/>
            <a:ext cx="3622675" cy="436959"/>
          </a:xfrm>
          <a:prstGeom prst="rect">
            <a:avLst/>
          </a:prstGeom>
          <a:noFill/>
        </p:spPr>
        <p:txBody>
          <a:bodyPr tIns="0" bIns="0" anchor="ctr"/>
          <a:lstStyle/>
          <a:p>
            <a:r>
              <a:rPr lang="zh-CN" altLang="en-US" sz="1400" dirty="0">
                <a:latin typeface="方正黑体简体" panose="03000509000000000000" pitchFamily="65" charset="-122"/>
                <a:ea typeface="方正黑体简体" panose="03000509000000000000" pitchFamily="65" charset="-122"/>
              </a:rPr>
              <a:t>点击输入文字内容点击输入文字内容</a:t>
            </a:r>
            <a:endParaRPr lang="en-US" altLang="zh-CN" sz="1400" dirty="0">
              <a:latin typeface="方正黑体简体" panose="03000509000000000000" pitchFamily="65" charset="-122"/>
              <a:ea typeface="方正黑体简体" panose="03000509000000000000" pitchFamily="65" charset="-122"/>
            </a:endParaRPr>
          </a:p>
          <a:p>
            <a:r>
              <a:rPr lang="zh-CN" altLang="en-US" sz="1400" dirty="0">
                <a:latin typeface="方正黑体简体" panose="03000509000000000000" pitchFamily="65" charset="-122"/>
                <a:ea typeface="方正黑体简体" panose="03000509000000000000" pitchFamily="65" charset="-122"/>
              </a:rPr>
              <a:t>点击输入文字内容点击输入文字内容</a:t>
            </a:r>
          </a:p>
        </p:txBody>
      </p:sp>
      <p:sp>
        <p:nvSpPr>
          <p:cNvPr id="15" name="文本框 22"/>
          <p:cNvSpPr txBox="1"/>
          <p:nvPr/>
        </p:nvSpPr>
        <p:spPr>
          <a:xfrm>
            <a:off x="4553001" y="2673499"/>
            <a:ext cx="3622675" cy="436959"/>
          </a:xfrm>
          <a:prstGeom prst="rect">
            <a:avLst/>
          </a:prstGeom>
          <a:noFill/>
        </p:spPr>
        <p:txBody>
          <a:bodyPr tIns="0" bIns="0" anchor="ctr"/>
          <a:lstStyle/>
          <a:p>
            <a:r>
              <a:rPr lang="zh-CN" altLang="en-US" sz="1400" dirty="0">
                <a:latin typeface="方正黑体简体" panose="03000509000000000000" pitchFamily="65" charset="-122"/>
                <a:ea typeface="方正黑体简体" panose="03000509000000000000" pitchFamily="65" charset="-122"/>
              </a:rPr>
              <a:t>点击输入文字内容点击输入文字内容</a:t>
            </a:r>
            <a:endParaRPr lang="en-US" altLang="zh-CN" sz="1400" dirty="0">
              <a:latin typeface="方正黑体简体" panose="03000509000000000000" pitchFamily="65" charset="-122"/>
              <a:ea typeface="方正黑体简体" panose="03000509000000000000" pitchFamily="65" charset="-122"/>
            </a:endParaRPr>
          </a:p>
          <a:p>
            <a:r>
              <a:rPr lang="zh-CN" altLang="en-US" sz="1400" dirty="0">
                <a:latin typeface="方正黑体简体" panose="03000509000000000000" pitchFamily="65" charset="-122"/>
                <a:ea typeface="方正黑体简体" panose="03000509000000000000" pitchFamily="65" charset="-122"/>
              </a:rPr>
              <a:t>点击输入文字内容点击输入文字内容</a:t>
            </a:r>
          </a:p>
        </p:txBody>
      </p:sp>
      <p:sp>
        <p:nvSpPr>
          <p:cNvPr id="16" name="文本框 23"/>
          <p:cNvSpPr txBox="1"/>
          <p:nvPr/>
        </p:nvSpPr>
        <p:spPr>
          <a:xfrm>
            <a:off x="4553001" y="3329533"/>
            <a:ext cx="3622675" cy="436960"/>
          </a:xfrm>
          <a:prstGeom prst="rect">
            <a:avLst/>
          </a:prstGeom>
          <a:noFill/>
        </p:spPr>
        <p:txBody>
          <a:bodyPr tIns="0" bIns="0" anchor="ctr"/>
          <a:lstStyle/>
          <a:p>
            <a:r>
              <a:rPr lang="zh-CN" altLang="en-US" sz="1400" dirty="0">
                <a:latin typeface="方正黑体简体" panose="03000509000000000000" pitchFamily="65" charset="-122"/>
                <a:ea typeface="方正黑体简体" panose="03000509000000000000" pitchFamily="65" charset="-122"/>
              </a:rPr>
              <a:t>点击输入文字内容点击输入文字内容</a:t>
            </a:r>
            <a:endParaRPr lang="en-US" altLang="zh-CN" sz="1400" dirty="0">
              <a:latin typeface="方正黑体简体" panose="03000509000000000000" pitchFamily="65" charset="-122"/>
              <a:ea typeface="方正黑体简体" panose="03000509000000000000" pitchFamily="65" charset="-122"/>
            </a:endParaRPr>
          </a:p>
          <a:p>
            <a:r>
              <a:rPr lang="zh-CN" altLang="en-US" sz="1400" dirty="0">
                <a:latin typeface="方正黑体简体" panose="03000509000000000000" pitchFamily="65" charset="-122"/>
                <a:ea typeface="方正黑体简体" panose="03000509000000000000" pitchFamily="65" charset="-122"/>
              </a:rPr>
              <a:t>点击输入文字内容点击输入文字内容</a:t>
            </a:r>
          </a:p>
        </p:txBody>
      </p:sp>
      <p:sp>
        <p:nvSpPr>
          <p:cNvPr id="17" name="文本框 24"/>
          <p:cNvSpPr txBox="1"/>
          <p:nvPr/>
        </p:nvSpPr>
        <p:spPr>
          <a:xfrm>
            <a:off x="4553001" y="3996283"/>
            <a:ext cx="3622675" cy="436960"/>
          </a:xfrm>
          <a:prstGeom prst="rect">
            <a:avLst/>
          </a:prstGeom>
          <a:noFill/>
        </p:spPr>
        <p:txBody>
          <a:bodyPr tIns="0" bIns="0" anchor="ctr"/>
          <a:lstStyle/>
          <a:p>
            <a:r>
              <a:rPr lang="zh-CN" altLang="en-US" sz="1400" dirty="0">
                <a:latin typeface="方正黑体简体" panose="03000509000000000000" pitchFamily="65" charset="-122"/>
                <a:ea typeface="方正黑体简体" panose="03000509000000000000" pitchFamily="65" charset="-122"/>
              </a:rPr>
              <a:t>点击输入文字内容点击输入文字内容</a:t>
            </a:r>
            <a:endParaRPr lang="en-US" altLang="zh-CN" sz="1400" dirty="0">
              <a:latin typeface="方正黑体简体" panose="03000509000000000000" pitchFamily="65" charset="-122"/>
              <a:ea typeface="方正黑体简体" panose="03000509000000000000" pitchFamily="65" charset="-122"/>
            </a:endParaRPr>
          </a:p>
          <a:p>
            <a:r>
              <a:rPr lang="zh-CN" altLang="en-US" sz="1400" dirty="0">
                <a:latin typeface="方正黑体简体" panose="03000509000000000000" pitchFamily="65" charset="-122"/>
                <a:ea typeface="方正黑体简体" panose="03000509000000000000" pitchFamily="65" charset="-122"/>
              </a:rPr>
              <a:t>点击输入文字内容点击输入文字内容</a:t>
            </a:r>
          </a:p>
        </p:txBody>
      </p:sp>
      <p:sp>
        <p:nvSpPr>
          <p:cNvPr id="18" name="矩形 17"/>
          <p:cNvSpPr/>
          <p:nvPr/>
        </p:nvSpPr>
        <p:spPr>
          <a:xfrm>
            <a:off x="3190681" y="1203598"/>
            <a:ext cx="2749471" cy="400110"/>
          </a:xfrm>
          <a:prstGeom prst="rect">
            <a:avLst/>
          </a:prstGeom>
        </p:spPr>
        <p:txBody>
          <a:bodyPr wrap="none">
            <a:spAutoFit/>
          </a:bodyPr>
          <a:lstStyle/>
          <a:p>
            <a:pPr>
              <a:defRPr/>
            </a:pPr>
            <a:r>
              <a:rPr lang="zh-CN" altLang="en-US" sz="2000" dirty="0">
                <a:latin typeface="方正黑体简体" panose="03000509000000000000" pitchFamily="65" charset="-122"/>
                <a:ea typeface="方正黑体简体" panose="03000509000000000000" pitchFamily="65" charset="-122"/>
              </a:rPr>
              <a:t>点击输入你的文字内容</a:t>
            </a:r>
          </a:p>
        </p:txBody>
      </p:sp>
      <p:cxnSp>
        <p:nvCxnSpPr>
          <p:cNvPr id="19" name="直接连接符 18"/>
          <p:cNvCxnSpPr/>
          <p:nvPr/>
        </p:nvCxnSpPr>
        <p:spPr>
          <a:xfrm>
            <a:off x="990650" y="1751087"/>
            <a:ext cx="7185026" cy="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2359385"/>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childTnLst>
                              </p:cTn>
                            </p:par>
                            <p:par>
                              <p:cTn id="14" fill="hold">
                                <p:stCondLst>
                                  <p:cond delay="1500"/>
                                </p:stCondLst>
                                <p:childTnLst>
                                  <p:par>
                                    <p:cTn id="15" presetID="2" presetClass="entr" presetSubtype="8" fill="hold" grpId="0" nodeType="afterEffect" p14:presetBounceEnd="60000">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14:bounceEnd="60000">
                                          <p:cBhvr additive="base">
                                            <p:cTn id="17" dur="500" fill="hold"/>
                                            <p:tgtEl>
                                              <p:spTgt spid="12"/>
                                            </p:tgtEl>
                                            <p:attrNameLst>
                                              <p:attrName>ppt_x</p:attrName>
                                            </p:attrNameLst>
                                          </p:cBhvr>
                                          <p:tavLst>
                                            <p:tav tm="0">
                                              <p:val>
                                                <p:strVal val="0-#ppt_w/2"/>
                                              </p:val>
                                            </p:tav>
                                            <p:tav tm="100000">
                                              <p:val>
                                                <p:strVal val="#ppt_x"/>
                                              </p:val>
                                            </p:tav>
                                          </p:tavLst>
                                        </p:anim>
                                        <p:anim calcmode="lin" valueType="num" p14:bounceEnd="60000">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2500"/>
                                </p:stCondLst>
                                <p:childTnLst>
                                  <p:par>
                                    <p:cTn id="24" presetID="22" presetClass="entr" presetSubtype="2"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right)">
                                          <p:cBhvr>
                                            <p:cTn id="26" dur="500"/>
                                            <p:tgtEl>
                                              <p:spTgt spid="3"/>
                                            </p:tgtEl>
                                          </p:cBhvr>
                                        </p:animEffect>
                                      </p:childTnLst>
                                    </p:cTn>
                                  </p:par>
                                </p:childTnLst>
                              </p:cTn>
                            </p:par>
                            <p:par>
                              <p:cTn id="27" fill="hold">
                                <p:stCondLst>
                                  <p:cond delay="3000"/>
                                </p:stCondLst>
                                <p:childTnLst>
                                  <p:par>
                                    <p:cTn id="28" presetID="2" presetClass="entr" presetSubtype="8" fill="hold" grpId="0" nodeType="afterEffect" p14:presetBounceEnd="60000">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14:bounceEnd="60000">
                                          <p:cBhvr additive="base">
                                            <p:cTn id="30" dur="500" fill="hold"/>
                                            <p:tgtEl>
                                              <p:spTgt spid="11"/>
                                            </p:tgtEl>
                                            <p:attrNameLst>
                                              <p:attrName>ppt_x</p:attrName>
                                            </p:attrNameLst>
                                          </p:cBhvr>
                                          <p:tavLst>
                                            <p:tav tm="0">
                                              <p:val>
                                                <p:strVal val="0-#ppt_w/2"/>
                                              </p:val>
                                            </p:tav>
                                            <p:tav tm="100000">
                                              <p:val>
                                                <p:strVal val="#ppt_x"/>
                                              </p:val>
                                            </p:tav>
                                          </p:tavLst>
                                        </p:anim>
                                        <p:anim calcmode="lin" valueType="num" p14:bounceEnd="60000">
                                          <p:cBhvr additive="base">
                                            <p:cTn id="31" dur="500" fill="hold"/>
                                            <p:tgtEl>
                                              <p:spTgt spid="11"/>
                                            </p:tgtEl>
                                            <p:attrNameLst>
                                              <p:attrName>ppt_y</p:attrName>
                                            </p:attrNameLst>
                                          </p:cBhvr>
                                          <p:tavLst>
                                            <p:tav tm="0">
                                              <p:val>
                                                <p:strVal val="#ppt_y"/>
                                              </p:val>
                                            </p:tav>
                                            <p:tav tm="100000">
                                              <p:val>
                                                <p:strVal val="#ppt_y"/>
                                              </p:val>
                                            </p:tav>
                                          </p:tavLst>
                                        </p:anim>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par>
                              <p:cTn id="36" fill="hold">
                                <p:stCondLst>
                                  <p:cond delay="4000"/>
                                </p:stCondLst>
                                <p:childTnLst>
                                  <p:par>
                                    <p:cTn id="37" presetID="22" presetClass="entr" presetSubtype="2"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right)">
                                          <p:cBhvr>
                                            <p:cTn id="39" dur="500"/>
                                            <p:tgtEl>
                                              <p:spTgt spid="4"/>
                                            </p:tgtEl>
                                          </p:cBhvr>
                                        </p:animEffect>
                                      </p:childTnLst>
                                    </p:cTn>
                                  </p:par>
                                </p:childTnLst>
                              </p:cTn>
                            </p:par>
                            <p:par>
                              <p:cTn id="40" fill="hold">
                                <p:stCondLst>
                                  <p:cond delay="4500"/>
                                </p:stCondLst>
                                <p:childTnLst>
                                  <p:par>
                                    <p:cTn id="41" presetID="2" presetClass="entr" presetSubtype="8" fill="hold" grpId="0" nodeType="afterEffect" p14:presetBounceEnd="60000">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14:bounceEnd="60000">
                                          <p:cBhvr additive="base">
                                            <p:cTn id="43" dur="500" fill="hold"/>
                                            <p:tgtEl>
                                              <p:spTgt spid="10"/>
                                            </p:tgtEl>
                                            <p:attrNameLst>
                                              <p:attrName>ppt_x</p:attrName>
                                            </p:attrNameLst>
                                          </p:cBhvr>
                                          <p:tavLst>
                                            <p:tav tm="0">
                                              <p:val>
                                                <p:strVal val="0-#ppt_w/2"/>
                                              </p:val>
                                            </p:tav>
                                            <p:tav tm="100000">
                                              <p:val>
                                                <p:strVal val="#ppt_x"/>
                                              </p:val>
                                            </p:tav>
                                          </p:tavLst>
                                        </p:anim>
                                        <p:anim calcmode="lin" valueType="num" p14:bounceEnd="60000">
                                          <p:cBhvr additive="base">
                                            <p:cTn id="44" dur="500" fill="hold"/>
                                            <p:tgtEl>
                                              <p:spTgt spid="10"/>
                                            </p:tgtEl>
                                            <p:attrNameLst>
                                              <p:attrName>ppt_y</p:attrName>
                                            </p:attrNameLst>
                                          </p:cBhvr>
                                          <p:tavLst>
                                            <p:tav tm="0">
                                              <p:val>
                                                <p:strVal val="#ppt_y"/>
                                              </p:val>
                                            </p:tav>
                                            <p:tav tm="100000">
                                              <p:val>
                                                <p:strVal val="#ppt_y"/>
                                              </p:val>
                                            </p:tav>
                                          </p:tavLst>
                                        </p:anim>
                                      </p:childTnLst>
                                    </p:cTn>
                                  </p:par>
                                </p:childTnLst>
                              </p:cTn>
                            </p:par>
                            <p:par>
                              <p:cTn id="45" fill="hold">
                                <p:stCondLst>
                                  <p:cond delay="5000"/>
                                </p:stCondLst>
                                <p:childTnLst>
                                  <p:par>
                                    <p:cTn id="46" presetID="22" presetClass="entr" presetSubtype="8" fill="hold" grpId="0"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left)">
                                          <p:cBhvr>
                                            <p:cTn id="48" dur="500"/>
                                            <p:tgtEl>
                                              <p:spTgt spid="5"/>
                                            </p:tgtEl>
                                          </p:cBhvr>
                                        </p:animEffect>
                                      </p:childTnLst>
                                    </p:cTn>
                                  </p:par>
                                </p:childTnLst>
                              </p:cTn>
                            </p:par>
                            <p:par>
                              <p:cTn id="49" fill="hold">
                                <p:stCondLst>
                                  <p:cond delay="5500"/>
                                </p:stCondLst>
                                <p:childTnLst>
                                  <p:par>
                                    <p:cTn id="50" presetID="22" presetClass="entr" presetSubtype="2" fill="hold" grpId="0" nodeType="after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wipe(right)">
                                          <p:cBhvr>
                                            <p:cTn id="52" dur="500"/>
                                            <p:tgtEl>
                                              <p:spTgt spid="2"/>
                                            </p:tgtEl>
                                          </p:cBhvr>
                                        </p:animEffect>
                                      </p:childTnLst>
                                    </p:cTn>
                                  </p:par>
                                </p:childTnLst>
                              </p:cTn>
                            </p:par>
                            <p:par>
                              <p:cTn id="53" fill="hold">
                                <p:stCondLst>
                                  <p:cond delay="6000"/>
                                </p:stCondLst>
                                <p:childTnLst>
                                  <p:par>
                                    <p:cTn id="54" presetID="2" presetClass="entr" presetSubtype="8" fill="hold" grpId="0" nodeType="afterEffect" p14:presetBounceEnd="60000">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14:bounceEnd="60000">
                                          <p:cBhvr additive="base">
                                            <p:cTn id="56" dur="500" fill="hold"/>
                                            <p:tgtEl>
                                              <p:spTgt spid="13"/>
                                            </p:tgtEl>
                                            <p:attrNameLst>
                                              <p:attrName>ppt_x</p:attrName>
                                            </p:attrNameLst>
                                          </p:cBhvr>
                                          <p:tavLst>
                                            <p:tav tm="0">
                                              <p:val>
                                                <p:strVal val="0-#ppt_w/2"/>
                                              </p:val>
                                            </p:tav>
                                            <p:tav tm="100000">
                                              <p:val>
                                                <p:strVal val="#ppt_x"/>
                                              </p:val>
                                            </p:tav>
                                          </p:tavLst>
                                        </p:anim>
                                        <p:anim calcmode="lin" valueType="num" p14:bounceEnd="60000">
                                          <p:cBhvr additive="base">
                                            <p:cTn id="57" dur="500" fill="hold"/>
                                            <p:tgtEl>
                                              <p:spTgt spid="13"/>
                                            </p:tgtEl>
                                            <p:attrNameLst>
                                              <p:attrName>ppt_y</p:attrName>
                                            </p:attrNameLst>
                                          </p:cBhvr>
                                          <p:tavLst>
                                            <p:tav tm="0">
                                              <p:val>
                                                <p:strVal val="#ppt_y"/>
                                              </p:val>
                                            </p:tav>
                                            <p:tav tm="100000">
                                              <p:val>
                                                <p:strVal val="#ppt_y"/>
                                              </p:val>
                                            </p:tav>
                                          </p:tavLst>
                                        </p:anim>
                                      </p:childTnLst>
                                    </p:cTn>
                                  </p:par>
                                </p:childTnLst>
                              </p:cTn>
                            </p:par>
                            <p:par>
                              <p:cTn id="58" fill="hold">
                                <p:stCondLst>
                                  <p:cond delay="6500"/>
                                </p:stCondLst>
                                <p:childTnLst>
                                  <p:par>
                                    <p:cTn id="59" presetID="22" presetClass="entr" presetSubtype="8" fill="hold" grpId="0" nodeType="after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wipe(left)">
                                          <p:cBhvr>
                                            <p:cTn id="61" dur="500"/>
                                            <p:tgtEl>
                                              <p:spTgt spid="9"/>
                                            </p:tgtEl>
                                          </p:cBhvr>
                                        </p:animEffect>
                                      </p:childTnLst>
                                    </p:cTn>
                                  </p:par>
                                </p:childTnLst>
                              </p:cTn>
                            </p:par>
                            <p:par>
                              <p:cTn id="62" fill="hold">
                                <p:stCondLst>
                                  <p:cond delay="7000"/>
                                </p:stCondLst>
                                <p:childTnLst>
                                  <p:par>
                                    <p:cTn id="63" presetID="14" presetClass="entr" presetSubtype="10" fill="hold" grpId="0" nodeType="after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randombar(horizontal)">
                                          <p:cBhvr>
                                            <p:cTn id="65" dur="500"/>
                                            <p:tgtEl>
                                              <p:spTgt spid="14"/>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randombar(horizontal)">
                                          <p:cBhvr>
                                            <p:cTn id="68" dur="500"/>
                                            <p:tgtEl>
                                              <p:spTgt spid="15"/>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randombar(horizontal)">
                                          <p:cBhvr>
                                            <p:cTn id="71" dur="500"/>
                                            <p:tgtEl>
                                              <p:spTgt spid="16"/>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randombar(horizontal)">
                                          <p:cBhvr>
                                            <p:cTn id="7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8" grpId="0" animBg="1"/>
          <p:bldP spid="9" grpId="0" animBg="1"/>
          <p:bldP spid="10" grpId="0" animBg="1"/>
          <p:bldP spid="11" grpId="0" animBg="1"/>
          <p:bldP spid="12" grpId="0" animBg="1"/>
          <p:bldP spid="13" grpId="0" animBg="1"/>
          <p:bldP spid="14" grpId="0"/>
          <p:bldP spid="15" grpId="0"/>
          <p:bldP spid="16" grpId="0"/>
          <p:bldP spid="17" grpId="0"/>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21"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childTnLst>
                              </p:cTn>
                            </p:par>
                            <p:par>
                              <p:cTn id="14" fill="hold">
                                <p:stCondLst>
                                  <p:cond delay="1500"/>
                                </p:stCondLst>
                                <p:childTnLst>
                                  <p:par>
                                    <p:cTn id="15" presetID="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par>
                              <p:cTn id="23" fill="hold">
                                <p:stCondLst>
                                  <p:cond delay="2500"/>
                                </p:stCondLst>
                                <p:childTnLst>
                                  <p:par>
                                    <p:cTn id="24" presetID="22" presetClass="entr" presetSubtype="2" fill="hold" grpId="0"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right)">
                                          <p:cBhvr>
                                            <p:cTn id="26" dur="500"/>
                                            <p:tgtEl>
                                              <p:spTgt spid="3"/>
                                            </p:tgtEl>
                                          </p:cBhvr>
                                        </p:animEffect>
                                      </p:childTnLst>
                                    </p:cTn>
                                  </p:par>
                                </p:childTnLst>
                              </p:cTn>
                            </p:par>
                            <p:par>
                              <p:cTn id="27" fill="hold">
                                <p:stCondLst>
                                  <p:cond delay="3000"/>
                                </p:stCondLst>
                                <p:childTnLst>
                                  <p:par>
                                    <p:cTn id="28" presetID="2" presetClass="entr" presetSubtype="8"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fill="hold"/>
                                            <p:tgtEl>
                                              <p:spTgt spid="11"/>
                                            </p:tgtEl>
                                            <p:attrNameLst>
                                              <p:attrName>ppt_x</p:attrName>
                                            </p:attrNameLst>
                                          </p:cBhvr>
                                          <p:tavLst>
                                            <p:tav tm="0">
                                              <p:val>
                                                <p:strVal val="0-#ppt_w/2"/>
                                              </p:val>
                                            </p:tav>
                                            <p:tav tm="100000">
                                              <p:val>
                                                <p:strVal val="#ppt_x"/>
                                              </p:val>
                                            </p:tav>
                                          </p:tavLst>
                                        </p:anim>
                                        <p:anim calcmode="lin" valueType="num">
                                          <p:cBhvr additive="base">
                                            <p:cTn id="31" dur="500" fill="hold"/>
                                            <p:tgtEl>
                                              <p:spTgt spid="11"/>
                                            </p:tgtEl>
                                            <p:attrNameLst>
                                              <p:attrName>ppt_y</p:attrName>
                                            </p:attrNameLst>
                                          </p:cBhvr>
                                          <p:tavLst>
                                            <p:tav tm="0">
                                              <p:val>
                                                <p:strVal val="#ppt_y"/>
                                              </p:val>
                                            </p:tav>
                                            <p:tav tm="100000">
                                              <p:val>
                                                <p:strVal val="#ppt_y"/>
                                              </p:val>
                                            </p:tav>
                                          </p:tavLst>
                                        </p:anim>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par>
                              <p:cTn id="36" fill="hold">
                                <p:stCondLst>
                                  <p:cond delay="4000"/>
                                </p:stCondLst>
                                <p:childTnLst>
                                  <p:par>
                                    <p:cTn id="37" presetID="22" presetClass="entr" presetSubtype="2" fill="hold" grpId="0" nodeType="after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right)">
                                          <p:cBhvr>
                                            <p:cTn id="39" dur="500"/>
                                            <p:tgtEl>
                                              <p:spTgt spid="4"/>
                                            </p:tgtEl>
                                          </p:cBhvr>
                                        </p:animEffect>
                                      </p:childTnLst>
                                    </p:cTn>
                                  </p:par>
                                </p:childTnLst>
                              </p:cTn>
                            </p:par>
                            <p:par>
                              <p:cTn id="40" fill="hold">
                                <p:stCondLst>
                                  <p:cond delay="4500"/>
                                </p:stCondLst>
                                <p:childTnLst>
                                  <p:par>
                                    <p:cTn id="41" presetID="2" presetClass="entr" presetSubtype="8" fill="hold" grpId="0"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0-#ppt_w/2"/>
                                              </p:val>
                                            </p:tav>
                                            <p:tav tm="100000">
                                              <p:val>
                                                <p:strVal val="#ppt_x"/>
                                              </p:val>
                                            </p:tav>
                                          </p:tavLst>
                                        </p:anim>
                                        <p:anim calcmode="lin" valueType="num">
                                          <p:cBhvr additive="base">
                                            <p:cTn id="44" dur="500" fill="hold"/>
                                            <p:tgtEl>
                                              <p:spTgt spid="10"/>
                                            </p:tgtEl>
                                            <p:attrNameLst>
                                              <p:attrName>ppt_y</p:attrName>
                                            </p:attrNameLst>
                                          </p:cBhvr>
                                          <p:tavLst>
                                            <p:tav tm="0">
                                              <p:val>
                                                <p:strVal val="#ppt_y"/>
                                              </p:val>
                                            </p:tav>
                                            <p:tav tm="100000">
                                              <p:val>
                                                <p:strVal val="#ppt_y"/>
                                              </p:val>
                                            </p:tav>
                                          </p:tavLst>
                                        </p:anim>
                                      </p:childTnLst>
                                    </p:cTn>
                                  </p:par>
                                </p:childTnLst>
                              </p:cTn>
                            </p:par>
                            <p:par>
                              <p:cTn id="45" fill="hold">
                                <p:stCondLst>
                                  <p:cond delay="5000"/>
                                </p:stCondLst>
                                <p:childTnLst>
                                  <p:par>
                                    <p:cTn id="46" presetID="22" presetClass="entr" presetSubtype="8" fill="hold" grpId="0" nodeType="after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wipe(left)">
                                          <p:cBhvr>
                                            <p:cTn id="48" dur="500"/>
                                            <p:tgtEl>
                                              <p:spTgt spid="5"/>
                                            </p:tgtEl>
                                          </p:cBhvr>
                                        </p:animEffect>
                                      </p:childTnLst>
                                    </p:cTn>
                                  </p:par>
                                </p:childTnLst>
                              </p:cTn>
                            </p:par>
                            <p:par>
                              <p:cTn id="49" fill="hold">
                                <p:stCondLst>
                                  <p:cond delay="5500"/>
                                </p:stCondLst>
                                <p:childTnLst>
                                  <p:par>
                                    <p:cTn id="50" presetID="22" presetClass="entr" presetSubtype="2" fill="hold" grpId="0" nodeType="after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wipe(right)">
                                          <p:cBhvr>
                                            <p:cTn id="52" dur="500"/>
                                            <p:tgtEl>
                                              <p:spTgt spid="2"/>
                                            </p:tgtEl>
                                          </p:cBhvr>
                                        </p:animEffect>
                                      </p:childTnLst>
                                    </p:cTn>
                                  </p:par>
                                </p:childTnLst>
                              </p:cTn>
                            </p:par>
                            <p:par>
                              <p:cTn id="53" fill="hold">
                                <p:stCondLst>
                                  <p:cond delay="6000"/>
                                </p:stCondLst>
                                <p:childTnLst>
                                  <p:par>
                                    <p:cTn id="54" presetID="2" presetClass="entr" presetSubtype="8" fill="hold" grpId="0" nodeType="afterEffect">
                                      <p:stCondLst>
                                        <p:cond delay="0"/>
                                      </p:stCondLst>
                                      <p:childTnLst>
                                        <p:set>
                                          <p:cBhvr>
                                            <p:cTn id="55" dur="1" fill="hold">
                                              <p:stCondLst>
                                                <p:cond delay="0"/>
                                              </p:stCondLst>
                                            </p:cTn>
                                            <p:tgtEl>
                                              <p:spTgt spid="13"/>
                                            </p:tgtEl>
                                            <p:attrNameLst>
                                              <p:attrName>style.visibility</p:attrName>
                                            </p:attrNameLst>
                                          </p:cBhvr>
                                          <p:to>
                                            <p:strVal val="visible"/>
                                          </p:to>
                                        </p:set>
                                        <p:anim calcmode="lin" valueType="num">
                                          <p:cBhvr additive="base">
                                            <p:cTn id="56" dur="500" fill="hold"/>
                                            <p:tgtEl>
                                              <p:spTgt spid="13"/>
                                            </p:tgtEl>
                                            <p:attrNameLst>
                                              <p:attrName>ppt_x</p:attrName>
                                            </p:attrNameLst>
                                          </p:cBhvr>
                                          <p:tavLst>
                                            <p:tav tm="0">
                                              <p:val>
                                                <p:strVal val="0-#ppt_w/2"/>
                                              </p:val>
                                            </p:tav>
                                            <p:tav tm="100000">
                                              <p:val>
                                                <p:strVal val="#ppt_x"/>
                                              </p:val>
                                            </p:tav>
                                          </p:tavLst>
                                        </p:anim>
                                        <p:anim calcmode="lin" valueType="num">
                                          <p:cBhvr additive="base">
                                            <p:cTn id="57" dur="500" fill="hold"/>
                                            <p:tgtEl>
                                              <p:spTgt spid="13"/>
                                            </p:tgtEl>
                                            <p:attrNameLst>
                                              <p:attrName>ppt_y</p:attrName>
                                            </p:attrNameLst>
                                          </p:cBhvr>
                                          <p:tavLst>
                                            <p:tav tm="0">
                                              <p:val>
                                                <p:strVal val="#ppt_y"/>
                                              </p:val>
                                            </p:tav>
                                            <p:tav tm="100000">
                                              <p:val>
                                                <p:strVal val="#ppt_y"/>
                                              </p:val>
                                            </p:tav>
                                          </p:tavLst>
                                        </p:anim>
                                      </p:childTnLst>
                                    </p:cTn>
                                  </p:par>
                                </p:childTnLst>
                              </p:cTn>
                            </p:par>
                            <p:par>
                              <p:cTn id="58" fill="hold">
                                <p:stCondLst>
                                  <p:cond delay="6500"/>
                                </p:stCondLst>
                                <p:childTnLst>
                                  <p:par>
                                    <p:cTn id="59" presetID="22" presetClass="entr" presetSubtype="8" fill="hold" grpId="0" nodeType="afterEffect">
                                      <p:stCondLst>
                                        <p:cond delay="0"/>
                                      </p:stCondLst>
                                      <p:childTnLst>
                                        <p:set>
                                          <p:cBhvr>
                                            <p:cTn id="60" dur="1" fill="hold">
                                              <p:stCondLst>
                                                <p:cond delay="0"/>
                                              </p:stCondLst>
                                            </p:cTn>
                                            <p:tgtEl>
                                              <p:spTgt spid="9"/>
                                            </p:tgtEl>
                                            <p:attrNameLst>
                                              <p:attrName>style.visibility</p:attrName>
                                            </p:attrNameLst>
                                          </p:cBhvr>
                                          <p:to>
                                            <p:strVal val="visible"/>
                                          </p:to>
                                        </p:set>
                                        <p:animEffect transition="in" filter="wipe(left)">
                                          <p:cBhvr>
                                            <p:cTn id="61" dur="500"/>
                                            <p:tgtEl>
                                              <p:spTgt spid="9"/>
                                            </p:tgtEl>
                                          </p:cBhvr>
                                        </p:animEffect>
                                      </p:childTnLst>
                                    </p:cTn>
                                  </p:par>
                                </p:childTnLst>
                              </p:cTn>
                            </p:par>
                            <p:par>
                              <p:cTn id="62" fill="hold">
                                <p:stCondLst>
                                  <p:cond delay="7000"/>
                                </p:stCondLst>
                                <p:childTnLst>
                                  <p:par>
                                    <p:cTn id="63" presetID="14" presetClass="entr" presetSubtype="10" fill="hold" grpId="0" nodeType="after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randombar(horizontal)">
                                          <p:cBhvr>
                                            <p:cTn id="65" dur="500"/>
                                            <p:tgtEl>
                                              <p:spTgt spid="14"/>
                                            </p:tgtEl>
                                          </p:cBhvr>
                                        </p:animEffect>
                                      </p:childTnLst>
                                    </p:cTn>
                                  </p:par>
                                  <p:par>
                                    <p:cTn id="66" presetID="14" presetClass="entr" presetSubtype="10"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randombar(horizontal)">
                                          <p:cBhvr>
                                            <p:cTn id="68" dur="500"/>
                                            <p:tgtEl>
                                              <p:spTgt spid="15"/>
                                            </p:tgtEl>
                                          </p:cBhvr>
                                        </p:animEffect>
                                      </p:childTnLst>
                                    </p:cTn>
                                  </p:par>
                                  <p:par>
                                    <p:cTn id="69" presetID="14" presetClass="entr" presetSubtype="1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randombar(horizontal)">
                                          <p:cBhvr>
                                            <p:cTn id="71" dur="500"/>
                                            <p:tgtEl>
                                              <p:spTgt spid="16"/>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randombar(horizontal)">
                                          <p:cBhvr>
                                            <p:cTn id="7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8" grpId="0" animBg="1"/>
          <p:bldP spid="9" grpId="0" animBg="1"/>
          <p:bldP spid="10" grpId="0" animBg="1"/>
          <p:bldP spid="11" grpId="0" animBg="1"/>
          <p:bldP spid="12" grpId="0" animBg="1"/>
          <p:bldP spid="13" grpId="0" animBg="1"/>
          <p:bldP spid="14" grpId="0"/>
          <p:bldP spid="15" grpId="0"/>
          <p:bldP spid="16" grpId="0"/>
          <p:bldP spid="17" grpId="0"/>
          <p:bldP spid="18"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888659" y="1641121"/>
            <a:ext cx="3179285" cy="2946853"/>
            <a:chOff x="888659" y="1641121"/>
            <a:chExt cx="3179285" cy="2946853"/>
          </a:xfrm>
        </p:grpSpPr>
        <p:sp>
          <p:nvSpPr>
            <p:cNvPr id="9" name="矩形 8"/>
            <p:cNvSpPr/>
            <p:nvPr/>
          </p:nvSpPr>
          <p:spPr>
            <a:xfrm>
              <a:off x="888659" y="2067694"/>
              <a:ext cx="3179285" cy="2520280"/>
            </a:xfrm>
            <a:prstGeom prst="rect">
              <a:avLst/>
            </a:prstGeom>
            <a:solidFill>
              <a:srgbClr val="F3EF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2000">
                <a:solidFill>
                  <a:schemeClr val="accent1"/>
                </a:solidFill>
              </a:endParaRPr>
            </a:p>
          </p:txBody>
        </p:sp>
        <p:sp>
          <p:nvSpPr>
            <p:cNvPr id="11" name="TextBox 10"/>
            <p:cNvSpPr txBox="1"/>
            <p:nvPr/>
          </p:nvSpPr>
          <p:spPr>
            <a:xfrm>
              <a:off x="938689" y="2269197"/>
              <a:ext cx="3057247" cy="2246769"/>
            </a:xfrm>
            <a:prstGeom prst="rect">
              <a:avLst/>
            </a:prstGeom>
            <a:noFill/>
          </p:spPr>
          <p:txBody>
            <a:bodyPr wrap="none" rtlCol="0">
              <a:spAutoFit/>
            </a:bodyPr>
            <a:lstStyle/>
            <a:p>
              <a:r>
                <a:rPr lang="zh-CN" altLang="en-US" sz="1400" dirty="0">
                  <a:latin typeface="方正黑体简体" panose="03000509000000000000" pitchFamily="65" charset="-122"/>
                  <a:ea typeface="方正黑体简体" panose="03000509000000000000" pitchFamily="65" charset="-122"/>
                </a:rPr>
                <a:t>点击输入文字内容点击输入文字内容</a:t>
              </a:r>
              <a:endParaRPr lang="en-US" altLang="zh-CN" sz="1400" dirty="0">
                <a:latin typeface="方正黑体简体" panose="03000509000000000000" pitchFamily="65" charset="-122"/>
                <a:ea typeface="方正黑体简体" panose="03000509000000000000" pitchFamily="65" charset="-122"/>
              </a:endParaRPr>
            </a:p>
            <a:p>
              <a:r>
                <a:rPr lang="zh-CN" altLang="en-US" sz="1400" dirty="0">
                  <a:latin typeface="方正黑体简体" panose="03000509000000000000" pitchFamily="65" charset="-122"/>
                  <a:ea typeface="方正黑体简体" panose="03000509000000000000" pitchFamily="65" charset="-122"/>
                </a:rPr>
                <a:t>点击输入文字内容点击输入文字内容</a:t>
              </a:r>
              <a:endParaRPr lang="en-US" altLang="zh-CN" sz="1400" dirty="0">
                <a:latin typeface="方正黑体简体" panose="03000509000000000000" pitchFamily="65" charset="-122"/>
                <a:ea typeface="方正黑体简体" panose="03000509000000000000" pitchFamily="65" charset="-122"/>
              </a:endParaRPr>
            </a:p>
            <a:p>
              <a:r>
                <a:rPr lang="zh-CN" altLang="en-US" sz="1400" dirty="0">
                  <a:latin typeface="方正黑体简体" panose="03000509000000000000" pitchFamily="65" charset="-122"/>
                  <a:ea typeface="方正黑体简体" panose="03000509000000000000" pitchFamily="65" charset="-122"/>
                </a:rPr>
                <a:t>点击输入文字内容点击输入文字内容</a:t>
              </a:r>
              <a:endParaRPr lang="en-US" altLang="zh-CN" sz="1400" dirty="0">
                <a:latin typeface="方正黑体简体" panose="03000509000000000000" pitchFamily="65" charset="-122"/>
                <a:ea typeface="方正黑体简体" panose="03000509000000000000" pitchFamily="65" charset="-122"/>
              </a:endParaRPr>
            </a:p>
            <a:p>
              <a:r>
                <a:rPr lang="zh-CN" altLang="en-US" sz="1400" dirty="0">
                  <a:latin typeface="方正黑体简体" panose="03000509000000000000" pitchFamily="65" charset="-122"/>
                  <a:ea typeface="方正黑体简体" panose="03000509000000000000" pitchFamily="65" charset="-122"/>
                </a:rPr>
                <a:t>点击输入文字内容点击输入文字内容</a:t>
              </a:r>
              <a:endParaRPr lang="en-US" altLang="zh-CN" sz="1400" dirty="0">
                <a:latin typeface="方正黑体简体" panose="03000509000000000000" pitchFamily="65" charset="-122"/>
                <a:ea typeface="方正黑体简体" panose="03000509000000000000" pitchFamily="65" charset="-122"/>
              </a:endParaRPr>
            </a:p>
            <a:p>
              <a:r>
                <a:rPr lang="zh-CN" altLang="en-US" sz="1400" dirty="0">
                  <a:latin typeface="方正黑体简体" panose="03000509000000000000" pitchFamily="65" charset="-122"/>
                  <a:ea typeface="方正黑体简体" panose="03000509000000000000" pitchFamily="65" charset="-122"/>
                </a:rPr>
                <a:t>点击输入文字内容点击输入文字内容</a:t>
              </a:r>
              <a:endParaRPr lang="en-US" altLang="zh-CN" sz="1400" dirty="0">
                <a:latin typeface="方正黑体简体" panose="03000509000000000000" pitchFamily="65" charset="-122"/>
                <a:ea typeface="方正黑体简体" panose="03000509000000000000" pitchFamily="65" charset="-122"/>
              </a:endParaRPr>
            </a:p>
            <a:p>
              <a:r>
                <a:rPr lang="zh-CN" altLang="en-US" sz="1400" dirty="0">
                  <a:latin typeface="方正黑体简体" panose="03000509000000000000" pitchFamily="65" charset="-122"/>
                  <a:ea typeface="方正黑体简体" panose="03000509000000000000" pitchFamily="65" charset="-122"/>
                </a:rPr>
                <a:t>点击输入文字内容点击输入文字内容</a:t>
              </a:r>
              <a:endParaRPr lang="en-US" altLang="zh-CN" sz="1400" dirty="0">
                <a:latin typeface="方正黑体简体" panose="03000509000000000000" pitchFamily="65" charset="-122"/>
                <a:ea typeface="方正黑体简体" panose="03000509000000000000" pitchFamily="65" charset="-122"/>
              </a:endParaRPr>
            </a:p>
            <a:p>
              <a:r>
                <a:rPr lang="zh-CN" altLang="en-US" sz="1400" dirty="0">
                  <a:latin typeface="方正黑体简体" panose="03000509000000000000" pitchFamily="65" charset="-122"/>
                  <a:ea typeface="方正黑体简体" panose="03000509000000000000" pitchFamily="65" charset="-122"/>
                </a:rPr>
                <a:t>点击输入文字内容点击输入文字内容</a:t>
              </a:r>
              <a:endParaRPr lang="en-US" altLang="zh-CN" sz="1400" dirty="0">
                <a:latin typeface="方正黑体简体" panose="03000509000000000000" pitchFamily="65" charset="-122"/>
                <a:ea typeface="方正黑体简体" panose="03000509000000000000" pitchFamily="65" charset="-122"/>
              </a:endParaRPr>
            </a:p>
            <a:p>
              <a:r>
                <a:rPr lang="zh-CN" altLang="en-US" sz="1400" dirty="0">
                  <a:latin typeface="方正黑体简体" panose="03000509000000000000" pitchFamily="65" charset="-122"/>
                  <a:ea typeface="方正黑体简体" panose="03000509000000000000" pitchFamily="65" charset="-122"/>
                </a:rPr>
                <a:t>点击输入文字内容点击输入文字内容</a:t>
              </a:r>
              <a:endParaRPr lang="en-US" altLang="zh-CN" sz="1400" dirty="0">
                <a:latin typeface="方正黑体简体" panose="03000509000000000000" pitchFamily="65" charset="-122"/>
                <a:ea typeface="方正黑体简体" panose="03000509000000000000" pitchFamily="65" charset="-122"/>
              </a:endParaRPr>
            </a:p>
            <a:p>
              <a:r>
                <a:rPr lang="zh-CN" altLang="en-US" sz="1400" dirty="0">
                  <a:latin typeface="方正黑体简体" panose="03000509000000000000" pitchFamily="65" charset="-122"/>
                  <a:ea typeface="方正黑体简体" panose="03000509000000000000" pitchFamily="65" charset="-122"/>
                </a:rPr>
                <a:t>点击输入文字内容点击输入文字内容</a:t>
              </a:r>
              <a:endParaRPr lang="en-US" altLang="zh-CN" sz="1400" dirty="0">
                <a:latin typeface="方正黑体简体" panose="03000509000000000000" pitchFamily="65" charset="-122"/>
                <a:ea typeface="方正黑体简体" panose="03000509000000000000" pitchFamily="65" charset="-122"/>
              </a:endParaRPr>
            </a:p>
            <a:p>
              <a:endParaRPr lang="en-US" altLang="zh-CN" sz="1400" dirty="0">
                <a:latin typeface="方正黑体简体" panose="03000509000000000000" pitchFamily="65" charset="-122"/>
                <a:ea typeface="方正黑体简体" panose="03000509000000000000" pitchFamily="65" charset="-122"/>
              </a:endParaRPr>
            </a:p>
          </p:txBody>
        </p:sp>
        <p:sp>
          <p:nvSpPr>
            <p:cNvPr id="15" name="椭圆 14"/>
            <p:cNvSpPr/>
            <p:nvPr/>
          </p:nvSpPr>
          <p:spPr>
            <a:xfrm>
              <a:off x="1553002" y="1995686"/>
              <a:ext cx="144016" cy="144016"/>
            </a:xfrm>
            <a:prstGeom prst="ellipse">
              <a:avLst/>
            </a:prstGeom>
            <a:solidFill>
              <a:schemeClr val="tx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 name="椭圆 18"/>
            <p:cNvSpPr/>
            <p:nvPr/>
          </p:nvSpPr>
          <p:spPr>
            <a:xfrm>
              <a:off x="2987824" y="1995686"/>
              <a:ext cx="144016" cy="144016"/>
            </a:xfrm>
            <a:prstGeom prst="ellipse">
              <a:avLst/>
            </a:prstGeom>
            <a:solidFill>
              <a:schemeClr val="tx2">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21" name="直接连接符 20"/>
            <p:cNvCxnSpPr>
              <a:stCxn id="15" idx="7"/>
              <a:endCxn id="3" idx="2"/>
            </p:cNvCxnSpPr>
            <p:nvPr/>
          </p:nvCxnSpPr>
          <p:spPr>
            <a:xfrm flipV="1">
              <a:off x="1675927" y="1641121"/>
              <a:ext cx="656269" cy="3756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3" idx="2"/>
              <a:endCxn id="19" idx="1"/>
            </p:cNvCxnSpPr>
            <p:nvPr/>
          </p:nvCxnSpPr>
          <p:spPr>
            <a:xfrm>
              <a:off x="2332196" y="1641121"/>
              <a:ext cx="676719" cy="3756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5065123" y="1641121"/>
            <a:ext cx="3179285" cy="2946853"/>
            <a:chOff x="5065123" y="1641121"/>
            <a:chExt cx="3179285" cy="2946853"/>
          </a:xfrm>
        </p:grpSpPr>
        <p:sp>
          <p:nvSpPr>
            <p:cNvPr id="10" name="矩形 9"/>
            <p:cNvSpPr/>
            <p:nvPr/>
          </p:nvSpPr>
          <p:spPr>
            <a:xfrm>
              <a:off x="5065123" y="2067694"/>
              <a:ext cx="3179285" cy="2520280"/>
            </a:xfrm>
            <a:prstGeom prst="rect">
              <a:avLst/>
            </a:prstGeom>
            <a:solidFill>
              <a:srgbClr val="F3EFE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endParaRPr lang="zh-CN" altLang="en-US" sz="2000">
                <a:solidFill>
                  <a:schemeClr val="accent1"/>
                </a:solidFill>
              </a:endParaRPr>
            </a:p>
          </p:txBody>
        </p:sp>
        <p:sp>
          <p:nvSpPr>
            <p:cNvPr id="12" name="TextBox 11"/>
            <p:cNvSpPr txBox="1"/>
            <p:nvPr/>
          </p:nvSpPr>
          <p:spPr>
            <a:xfrm>
              <a:off x="5126141" y="2269197"/>
              <a:ext cx="3057247" cy="2246769"/>
            </a:xfrm>
            <a:prstGeom prst="rect">
              <a:avLst/>
            </a:prstGeom>
            <a:noFill/>
          </p:spPr>
          <p:txBody>
            <a:bodyPr wrap="none" rtlCol="0">
              <a:spAutoFit/>
            </a:bodyPr>
            <a:lstStyle/>
            <a:p>
              <a:r>
                <a:rPr lang="zh-CN" altLang="en-US" sz="1400" dirty="0">
                  <a:latin typeface="方正黑体简体" panose="03000509000000000000" pitchFamily="65" charset="-122"/>
                  <a:ea typeface="方正黑体简体" panose="03000509000000000000" pitchFamily="65" charset="-122"/>
                </a:rPr>
                <a:t>点击输入文字内容点击输入文字内容</a:t>
              </a:r>
              <a:endParaRPr lang="en-US" altLang="zh-CN" sz="1400" dirty="0">
                <a:latin typeface="方正黑体简体" panose="03000509000000000000" pitchFamily="65" charset="-122"/>
                <a:ea typeface="方正黑体简体" panose="03000509000000000000" pitchFamily="65" charset="-122"/>
              </a:endParaRPr>
            </a:p>
            <a:p>
              <a:r>
                <a:rPr lang="zh-CN" altLang="en-US" sz="1400" dirty="0">
                  <a:latin typeface="方正黑体简体" panose="03000509000000000000" pitchFamily="65" charset="-122"/>
                  <a:ea typeface="方正黑体简体" panose="03000509000000000000" pitchFamily="65" charset="-122"/>
                </a:rPr>
                <a:t>点击输入文字内容点击输入文字内容</a:t>
              </a:r>
              <a:endParaRPr lang="en-US" altLang="zh-CN" sz="1400" dirty="0">
                <a:latin typeface="方正黑体简体" panose="03000509000000000000" pitchFamily="65" charset="-122"/>
                <a:ea typeface="方正黑体简体" panose="03000509000000000000" pitchFamily="65" charset="-122"/>
              </a:endParaRPr>
            </a:p>
            <a:p>
              <a:r>
                <a:rPr lang="zh-CN" altLang="en-US" sz="1400" dirty="0">
                  <a:latin typeface="方正黑体简体" panose="03000509000000000000" pitchFamily="65" charset="-122"/>
                  <a:ea typeface="方正黑体简体" panose="03000509000000000000" pitchFamily="65" charset="-122"/>
                </a:rPr>
                <a:t>点击输入文字内容点击输入文字内容</a:t>
              </a:r>
              <a:endParaRPr lang="en-US" altLang="zh-CN" sz="1400" dirty="0">
                <a:latin typeface="方正黑体简体" panose="03000509000000000000" pitchFamily="65" charset="-122"/>
                <a:ea typeface="方正黑体简体" panose="03000509000000000000" pitchFamily="65" charset="-122"/>
              </a:endParaRPr>
            </a:p>
            <a:p>
              <a:r>
                <a:rPr lang="zh-CN" altLang="en-US" sz="1400" dirty="0">
                  <a:latin typeface="方正黑体简体" panose="03000509000000000000" pitchFamily="65" charset="-122"/>
                  <a:ea typeface="方正黑体简体" panose="03000509000000000000" pitchFamily="65" charset="-122"/>
                </a:rPr>
                <a:t>点击输入文字内容点击输入文字内容</a:t>
              </a:r>
              <a:endParaRPr lang="en-US" altLang="zh-CN" sz="1400" dirty="0">
                <a:latin typeface="方正黑体简体" panose="03000509000000000000" pitchFamily="65" charset="-122"/>
                <a:ea typeface="方正黑体简体" panose="03000509000000000000" pitchFamily="65" charset="-122"/>
              </a:endParaRPr>
            </a:p>
            <a:p>
              <a:r>
                <a:rPr lang="zh-CN" altLang="en-US" sz="1400" dirty="0">
                  <a:latin typeface="方正黑体简体" panose="03000509000000000000" pitchFamily="65" charset="-122"/>
                  <a:ea typeface="方正黑体简体" panose="03000509000000000000" pitchFamily="65" charset="-122"/>
                </a:rPr>
                <a:t>点击输入文字内容点击输入文字内容</a:t>
              </a:r>
              <a:endParaRPr lang="en-US" altLang="zh-CN" sz="1400" dirty="0">
                <a:latin typeface="方正黑体简体" panose="03000509000000000000" pitchFamily="65" charset="-122"/>
                <a:ea typeface="方正黑体简体" panose="03000509000000000000" pitchFamily="65" charset="-122"/>
              </a:endParaRPr>
            </a:p>
            <a:p>
              <a:r>
                <a:rPr lang="zh-CN" altLang="en-US" sz="1400" dirty="0">
                  <a:latin typeface="方正黑体简体" panose="03000509000000000000" pitchFamily="65" charset="-122"/>
                  <a:ea typeface="方正黑体简体" panose="03000509000000000000" pitchFamily="65" charset="-122"/>
                </a:rPr>
                <a:t>点击输入文字内容点击输入文字内容</a:t>
              </a:r>
              <a:endParaRPr lang="en-US" altLang="zh-CN" sz="1400" dirty="0">
                <a:latin typeface="方正黑体简体" panose="03000509000000000000" pitchFamily="65" charset="-122"/>
                <a:ea typeface="方正黑体简体" panose="03000509000000000000" pitchFamily="65" charset="-122"/>
              </a:endParaRPr>
            </a:p>
            <a:p>
              <a:r>
                <a:rPr lang="zh-CN" altLang="en-US" sz="1400" dirty="0">
                  <a:latin typeface="方正黑体简体" panose="03000509000000000000" pitchFamily="65" charset="-122"/>
                  <a:ea typeface="方正黑体简体" panose="03000509000000000000" pitchFamily="65" charset="-122"/>
                </a:rPr>
                <a:t>点击输入文字内容点击输入文字内容</a:t>
              </a:r>
              <a:endParaRPr lang="en-US" altLang="zh-CN" sz="1400" dirty="0">
                <a:latin typeface="方正黑体简体" panose="03000509000000000000" pitchFamily="65" charset="-122"/>
                <a:ea typeface="方正黑体简体" panose="03000509000000000000" pitchFamily="65" charset="-122"/>
              </a:endParaRPr>
            </a:p>
            <a:p>
              <a:r>
                <a:rPr lang="zh-CN" altLang="en-US" sz="1400" dirty="0">
                  <a:latin typeface="方正黑体简体" panose="03000509000000000000" pitchFamily="65" charset="-122"/>
                  <a:ea typeface="方正黑体简体" panose="03000509000000000000" pitchFamily="65" charset="-122"/>
                </a:rPr>
                <a:t>点击输入文字内容点击输入文字内容</a:t>
              </a:r>
              <a:endParaRPr lang="en-US" altLang="zh-CN" sz="1400" dirty="0">
                <a:latin typeface="方正黑体简体" panose="03000509000000000000" pitchFamily="65" charset="-122"/>
                <a:ea typeface="方正黑体简体" panose="03000509000000000000" pitchFamily="65" charset="-122"/>
              </a:endParaRPr>
            </a:p>
            <a:p>
              <a:r>
                <a:rPr lang="zh-CN" altLang="en-US" sz="1400" dirty="0">
                  <a:latin typeface="方正黑体简体" panose="03000509000000000000" pitchFamily="65" charset="-122"/>
                  <a:ea typeface="方正黑体简体" panose="03000509000000000000" pitchFamily="65" charset="-122"/>
                </a:rPr>
                <a:t>点击输入文字内容点击输入文字内容</a:t>
              </a:r>
              <a:endParaRPr lang="en-US" altLang="zh-CN" sz="1400" dirty="0">
                <a:latin typeface="方正黑体简体" panose="03000509000000000000" pitchFamily="65" charset="-122"/>
                <a:ea typeface="方正黑体简体" panose="03000509000000000000" pitchFamily="65" charset="-122"/>
              </a:endParaRPr>
            </a:p>
            <a:p>
              <a:endParaRPr lang="en-US" altLang="zh-CN" sz="1400" dirty="0">
                <a:latin typeface="方正黑体简体" panose="03000509000000000000" pitchFamily="65" charset="-122"/>
                <a:ea typeface="方正黑体简体" panose="03000509000000000000" pitchFamily="65" charset="-122"/>
              </a:endParaRPr>
            </a:p>
          </p:txBody>
        </p:sp>
        <p:sp>
          <p:nvSpPr>
            <p:cNvPr id="25" name="椭圆 24"/>
            <p:cNvSpPr/>
            <p:nvPr/>
          </p:nvSpPr>
          <p:spPr>
            <a:xfrm>
              <a:off x="5817227" y="1995686"/>
              <a:ext cx="144016" cy="144016"/>
            </a:xfrm>
            <a:prstGeom prst="ellipse">
              <a:avLst/>
            </a:prstGeom>
            <a:solidFill>
              <a:schemeClr val="accent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6" name="椭圆 25"/>
            <p:cNvSpPr/>
            <p:nvPr/>
          </p:nvSpPr>
          <p:spPr>
            <a:xfrm>
              <a:off x="7252049" y="1995686"/>
              <a:ext cx="144016" cy="144016"/>
            </a:xfrm>
            <a:prstGeom prst="ellipse">
              <a:avLst/>
            </a:prstGeom>
            <a:solidFill>
              <a:schemeClr val="accent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27" name="直接连接符 26"/>
            <p:cNvCxnSpPr>
              <a:stCxn id="25" idx="7"/>
            </p:cNvCxnSpPr>
            <p:nvPr/>
          </p:nvCxnSpPr>
          <p:spPr>
            <a:xfrm flipV="1">
              <a:off x="5940152" y="1641121"/>
              <a:ext cx="656269" cy="3756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a:endCxn id="26" idx="1"/>
            </p:cNvCxnSpPr>
            <p:nvPr/>
          </p:nvCxnSpPr>
          <p:spPr>
            <a:xfrm>
              <a:off x="6596421" y="1641121"/>
              <a:ext cx="676719" cy="3756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a:off x="888659" y="1059582"/>
            <a:ext cx="3298451" cy="758148"/>
            <a:chOff x="888659" y="1059582"/>
            <a:chExt cx="3298451" cy="758148"/>
          </a:xfrm>
        </p:grpSpPr>
        <p:sp>
          <p:nvSpPr>
            <p:cNvPr id="3" name="MH_SubTitle_1"/>
            <p:cNvSpPr/>
            <p:nvPr>
              <p:custDataLst>
                <p:tags r:id="rId3"/>
              </p:custDataLst>
            </p:nvPr>
          </p:nvSpPr>
          <p:spPr>
            <a:xfrm>
              <a:off x="888659" y="1349441"/>
              <a:ext cx="2887074" cy="29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77500" lnSpcReduction="20000"/>
            </a:bodyPr>
            <a:lstStyle/>
            <a:p>
              <a:pPr algn="ctr" eaLnBrk="1" fontAlgn="auto" hangingPunct="1">
                <a:spcBef>
                  <a:spcPts val="0"/>
                </a:spcBef>
                <a:spcAft>
                  <a:spcPts val="0"/>
                </a:spcAft>
                <a:defRPr/>
              </a:pPr>
              <a:endParaRPr lang="en-US" altLang="zh-CN" sz="2000" dirty="0">
                <a:solidFill>
                  <a:schemeClr val="accent1"/>
                </a:solidFill>
              </a:endParaRPr>
            </a:p>
          </p:txBody>
        </p:sp>
        <p:sp>
          <p:nvSpPr>
            <p:cNvPr id="4" name="MH_Other_2"/>
            <p:cNvSpPr/>
            <p:nvPr>
              <p:custDataLst>
                <p:tags r:id="rId4"/>
              </p:custDataLst>
            </p:nvPr>
          </p:nvSpPr>
          <p:spPr>
            <a:xfrm>
              <a:off x="3419475" y="1059582"/>
              <a:ext cx="767635" cy="758148"/>
            </a:xfrm>
            <a:prstGeom prst="chevron">
              <a:avLst>
                <a:gd name="adj" fmla="val 455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bIns="36000" anchor="ctr">
              <a:normAutofit/>
            </a:bodyPr>
            <a:lstStyle/>
            <a:p>
              <a:pPr algn="r" eaLnBrk="1" fontAlgn="auto" hangingPunct="1">
                <a:spcBef>
                  <a:spcPts val="0"/>
                </a:spcBef>
                <a:spcAft>
                  <a:spcPts val="0"/>
                </a:spcAft>
                <a:defRPr/>
              </a:pPr>
              <a:endParaRPr lang="zh-CN" altLang="en-US" sz="2400" dirty="0">
                <a:solidFill>
                  <a:srgbClr val="FFFFFF"/>
                </a:solidFill>
              </a:endParaRPr>
            </a:p>
          </p:txBody>
        </p:sp>
        <p:sp>
          <p:nvSpPr>
            <p:cNvPr id="29" name="矩形 28"/>
            <p:cNvSpPr/>
            <p:nvPr/>
          </p:nvSpPr>
          <p:spPr>
            <a:xfrm>
              <a:off x="1367835" y="1347614"/>
              <a:ext cx="1980029" cy="307777"/>
            </a:xfrm>
            <a:prstGeom prst="rect">
              <a:avLst/>
            </a:prstGeom>
          </p:spPr>
          <p:txBody>
            <a:bodyPr wrap="none">
              <a:spAutoFit/>
            </a:bodyPr>
            <a:lstStyle/>
            <a:p>
              <a:pPr>
                <a:defRPr/>
              </a:pPr>
              <a:r>
                <a:rPr lang="zh-CN" altLang="en-US" sz="1400" dirty="0">
                  <a:solidFill>
                    <a:srgbClr val="FFFFFF"/>
                  </a:solidFill>
                  <a:latin typeface="方正黑体简体" panose="03000509000000000000" pitchFamily="65" charset="-122"/>
                  <a:ea typeface="方正黑体简体" panose="03000509000000000000" pitchFamily="65" charset="-122"/>
                </a:rPr>
                <a:t>请在此处输入您的文本</a:t>
              </a:r>
              <a:endParaRPr lang="zh-CN" altLang="en-US" sz="1050" dirty="0">
                <a:solidFill>
                  <a:srgbClr val="FFFFFF"/>
                </a:solidFill>
                <a:latin typeface="方正黑体简体" panose="03000509000000000000" pitchFamily="65" charset="-122"/>
                <a:ea typeface="方正黑体简体" panose="03000509000000000000" pitchFamily="65" charset="-122"/>
              </a:endParaRPr>
            </a:p>
          </p:txBody>
        </p:sp>
      </p:grpSp>
      <p:grpSp>
        <p:nvGrpSpPr>
          <p:cNvPr id="32" name="组合 31"/>
          <p:cNvGrpSpPr/>
          <p:nvPr/>
        </p:nvGrpSpPr>
        <p:grpSpPr>
          <a:xfrm>
            <a:off x="4945955" y="1059582"/>
            <a:ext cx="3298453" cy="758148"/>
            <a:chOff x="4945955" y="1059582"/>
            <a:chExt cx="3298453" cy="758148"/>
          </a:xfrm>
        </p:grpSpPr>
        <p:sp>
          <p:nvSpPr>
            <p:cNvPr id="5" name="MH_SubTitle_1"/>
            <p:cNvSpPr/>
            <p:nvPr>
              <p:custDataLst>
                <p:tags r:id="rId1"/>
              </p:custDataLst>
            </p:nvPr>
          </p:nvSpPr>
          <p:spPr>
            <a:xfrm flipH="1">
              <a:off x="5357334" y="1349441"/>
              <a:ext cx="2887074" cy="2916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77500" lnSpcReduction="20000"/>
            </a:bodyPr>
            <a:lstStyle/>
            <a:p>
              <a:pPr algn="ctr" eaLnBrk="1" fontAlgn="auto" hangingPunct="1">
                <a:spcBef>
                  <a:spcPts val="0"/>
                </a:spcBef>
                <a:spcAft>
                  <a:spcPts val="0"/>
                </a:spcAft>
                <a:defRPr/>
              </a:pPr>
              <a:endParaRPr lang="en-US" altLang="zh-CN" sz="2000" dirty="0">
                <a:solidFill>
                  <a:schemeClr val="accent1"/>
                </a:solidFill>
              </a:endParaRPr>
            </a:p>
          </p:txBody>
        </p:sp>
        <p:sp>
          <p:nvSpPr>
            <p:cNvPr id="6" name="MH_Other_2"/>
            <p:cNvSpPr/>
            <p:nvPr>
              <p:custDataLst>
                <p:tags r:id="rId2"/>
              </p:custDataLst>
            </p:nvPr>
          </p:nvSpPr>
          <p:spPr>
            <a:xfrm flipH="1">
              <a:off x="4945955" y="1059582"/>
              <a:ext cx="767635" cy="758148"/>
            </a:xfrm>
            <a:prstGeom prst="chevron">
              <a:avLst>
                <a:gd name="adj" fmla="val 455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tIns="36000" bIns="36000" anchor="ctr">
              <a:normAutofit/>
            </a:bodyPr>
            <a:lstStyle/>
            <a:p>
              <a:pPr algn="r" eaLnBrk="1" fontAlgn="auto" hangingPunct="1">
                <a:spcBef>
                  <a:spcPts val="0"/>
                </a:spcBef>
                <a:spcAft>
                  <a:spcPts val="0"/>
                </a:spcAft>
                <a:defRPr/>
              </a:pPr>
              <a:endParaRPr lang="zh-CN" altLang="en-US" sz="2400" dirty="0">
                <a:solidFill>
                  <a:srgbClr val="FFFFFF"/>
                </a:solidFill>
              </a:endParaRPr>
            </a:p>
          </p:txBody>
        </p:sp>
        <p:sp>
          <p:nvSpPr>
            <p:cNvPr id="30" name="矩形 29"/>
            <p:cNvSpPr/>
            <p:nvPr/>
          </p:nvSpPr>
          <p:spPr>
            <a:xfrm>
              <a:off x="5664750" y="1347614"/>
              <a:ext cx="1980029" cy="307777"/>
            </a:xfrm>
            <a:prstGeom prst="rect">
              <a:avLst/>
            </a:prstGeom>
          </p:spPr>
          <p:txBody>
            <a:bodyPr wrap="none">
              <a:spAutoFit/>
            </a:bodyPr>
            <a:lstStyle/>
            <a:p>
              <a:pPr>
                <a:defRPr/>
              </a:pPr>
              <a:r>
                <a:rPr lang="zh-CN" altLang="en-US" sz="1400" dirty="0">
                  <a:latin typeface="方正黑体简体" panose="03000509000000000000" pitchFamily="65" charset="-122"/>
                  <a:ea typeface="方正黑体简体" panose="03000509000000000000" pitchFamily="65" charset="-122"/>
                </a:rPr>
                <a:t>请在此处输入您的文本</a:t>
              </a:r>
              <a:endParaRPr lang="zh-CN" altLang="en-US" sz="1050" dirty="0">
                <a:latin typeface="方正黑体简体" panose="03000509000000000000" pitchFamily="65" charset="-122"/>
                <a:ea typeface="方正黑体简体" panose="03000509000000000000" pitchFamily="65" charset="-122"/>
              </a:endParaRPr>
            </a:p>
          </p:txBody>
        </p:sp>
      </p:grpSp>
    </p:spTree>
    <p:extLst>
      <p:ext uri="{BB962C8B-B14F-4D97-AF65-F5344CB8AC3E}">
        <p14:creationId xmlns:p14="http://schemas.microsoft.com/office/powerpoint/2010/main" val="12568535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32000">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14:bounceEnd="32000">
                                          <p:cBhvr additive="base">
                                            <p:cTn id="7" dur="500" fill="hold"/>
                                            <p:tgtEl>
                                              <p:spTgt spid="31"/>
                                            </p:tgtEl>
                                            <p:attrNameLst>
                                              <p:attrName>ppt_x</p:attrName>
                                            </p:attrNameLst>
                                          </p:cBhvr>
                                          <p:tavLst>
                                            <p:tav tm="0">
                                              <p:val>
                                                <p:strVal val="0-#ppt_w/2"/>
                                              </p:val>
                                            </p:tav>
                                            <p:tav tm="100000">
                                              <p:val>
                                                <p:strVal val="#ppt_x"/>
                                              </p:val>
                                            </p:tav>
                                          </p:tavLst>
                                        </p:anim>
                                        <p:anim calcmode="lin" valueType="num" p14:bounceEnd="32000">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32000">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14:bounceEnd="32000">
                                          <p:cBhvr additive="base">
                                            <p:cTn id="11" dur="500" fill="hold"/>
                                            <p:tgtEl>
                                              <p:spTgt spid="32"/>
                                            </p:tgtEl>
                                            <p:attrNameLst>
                                              <p:attrName>ppt_x</p:attrName>
                                            </p:attrNameLst>
                                          </p:cBhvr>
                                          <p:tavLst>
                                            <p:tav tm="0">
                                              <p:val>
                                                <p:strVal val="1+#ppt_w/2"/>
                                              </p:val>
                                            </p:tav>
                                            <p:tav tm="100000">
                                              <p:val>
                                                <p:strVal val="#ppt_x"/>
                                              </p:val>
                                            </p:tav>
                                          </p:tavLst>
                                        </p:anim>
                                        <p:anim calcmode="lin" valueType="num" p14:bounceEnd="32000">
                                          <p:cBhvr additive="base">
                                            <p:cTn id="12" dur="500" fill="hold"/>
                                            <p:tgtEl>
                                              <p:spTgt spid="3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1000"/>
                                            <p:tgtEl>
                                              <p:spTgt spid="33"/>
                                            </p:tgtEl>
                                          </p:cBhvr>
                                        </p:animEffect>
                                        <p:anim calcmode="lin" valueType="num">
                                          <p:cBhvr>
                                            <p:cTn id="17" dur="1000" fill="hold"/>
                                            <p:tgtEl>
                                              <p:spTgt spid="33"/>
                                            </p:tgtEl>
                                            <p:attrNameLst>
                                              <p:attrName>ppt_x</p:attrName>
                                            </p:attrNameLst>
                                          </p:cBhvr>
                                          <p:tavLst>
                                            <p:tav tm="0">
                                              <p:val>
                                                <p:strVal val="#ppt_x"/>
                                              </p:val>
                                            </p:tav>
                                            <p:tav tm="100000">
                                              <p:val>
                                                <p:strVal val="#ppt_x"/>
                                              </p:val>
                                            </p:tav>
                                          </p:tavLst>
                                        </p:anim>
                                        <p:anim calcmode="lin" valueType="num">
                                          <p:cBhvr>
                                            <p:cTn id="18" dur="1000" fill="hold"/>
                                            <p:tgtEl>
                                              <p:spTgt spid="33"/>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anim calcmode="lin" valueType="num">
                                          <p:cBhvr>
                                            <p:cTn id="23" dur="1000" fill="hold"/>
                                            <p:tgtEl>
                                              <p:spTgt spid="34"/>
                                            </p:tgtEl>
                                            <p:attrNameLst>
                                              <p:attrName>ppt_x</p:attrName>
                                            </p:attrNameLst>
                                          </p:cBhvr>
                                          <p:tavLst>
                                            <p:tav tm="0">
                                              <p:val>
                                                <p:strVal val="#ppt_x"/>
                                              </p:val>
                                            </p:tav>
                                            <p:tav tm="100000">
                                              <p:val>
                                                <p:strVal val="#ppt_x"/>
                                              </p:val>
                                            </p:tav>
                                          </p:tavLst>
                                        </p:anim>
                                        <p:anim calcmode="lin" valueType="num">
                                          <p:cBhvr>
                                            <p:cTn id="2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1+#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1000"/>
                                            <p:tgtEl>
                                              <p:spTgt spid="33"/>
                                            </p:tgtEl>
                                          </p:cBhvr>
                                        </p:animEffect>
                                        <p:anim calcmode="lin" valueType="num">
                                          <p:cBhvr>
                                            <p:cTn id="17" dur="1000" fill="hold"/>
                                            <p:tgtEl>
                                              <p:spTgt spid="33"/>
                                            </p:tgtEl>
                                            <p:attrNameLst>
                                              <p:attrName>ppt_x</p:attrName>
                                            </p:attrNameLst>
                                          </p:cBhvr>
                                          <p:tavLst>
                                            <p:tav tm="0">
                                              <p:val>
                                                <p:strVal val="#ppt_x"/>
                                              </p:val>
                                            </p:tav>
                                            <p:tav tm="100000">
                                              <p:val>
                                                <p:strVal val="#ppt_x"/>
                                              </p:val>
                                            </p:tav>
                                          </p:tavLst>
                                        </p:anim>
                                        <p:anim calcmode="lin" valueType="num">
                                          <p:cBhvr>
                                            <p:cTn id="18" dur="1000" fill="hold"/>
                                            <p:tgtEl>
                                              <p:spTgt spid="33"/>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1000"/>
                                            <p:tgtEl>
                                              <p:spTgt spid="34"/>
                                            </p:tgtEl>
                                          </p:cBhvr>
                                        </p:animEffect>
                                        <p:anim calcmode="lin" valueType="num">
                                          <p:cBhvr>
                                            <p:cTn id="23" dur="1000" fill="hold"/>
                                            <p:tgtEl>
                                              <p:spTgt spid="34"/>
                                            </p:tgtEl>
                                            <p:attrNameLst>
                                              <p:attrName>ppt_x</p:attrName>
                                            </p:attrNameLst>
                                          </p:cBhvr>
                                          <p:tavLst>
                                            <p:tav tm="0">
                                              <p:val>
                                                <p:strVal val="#ppt_x"/>
                                              </p:val>
                                            </p:tav>
                                            <p:tav tm="100000">
                                              <p:val>
                                                <p:strVal val="#ppt_x"/>
                                              </p:val>
                                            </p:tav>
                                          </p:tavLst>
                                        </p:anim>
                                        <p:anim calcmode="lin" valueType="num">
                                          <p:cBhvr>
                                            <p:cTn id="24"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4520757" y="1275606"/>
            <a:ext cx="0" cy="295232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椭圆 2"/>
          <p:cNvSpPr/>
          <p:nvPr/>
        </p:nvSpPr>
        <p:spPr>
          <a:xfrm>
            <a:off x="4196721" y="2355726"/>
            <a:ext cx="648072" cy="64807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39907" y="2643758"/>
            <a:ext cx="1991859" cy="2222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dirty="0">
                <a:latin typeface="方正黑体简体" panose="03000509000000000000" pitchFamily="65" charset="-122"/>
                <a:ea typeface="方正黑体简体" panose="03000509000000000000" pitchFamily="65" charset="-122"/>
              </a:rPr>
              <a:t>您的文字：</a:t>
            </a:r>
            <a:r>
              <a:rPr lang="en-US" altLang="zh-CN" sz="1400" dirty="0">
                <a:latin typeface="方正黑体简体" panose="03000509000000000000" pitchFamily="65" charset="-122"/>
                <a:ea typeface="方正黑体简体" panose="03000509000000000000" pitchFamily="65" charset="-122"/>
              </a:rPr>
              <a:t>60%</a:t>
            </a:r>
            <a:endParaRPr lang="zh-CN" altLang="en-US" sz="1400" dirty="0">
              <a:latin typeface="方正黑体简体" panose="03000509000000000000" pitchFamily="65" charset="-122"/>
              <a:ea typeface="方正黑体简体" panose="03000509000000000000" pitchFamily="65" charset="-122"/>
            </a:endParaRPr>
          </a:p>
        </p:txBody>
      </p:sp>
      <p:sp>
        <p:nvSpPr>
          <p:cNvPr id="64" name="矩形 63"/>
          <p:cNvSpPr/>
          <p:nvPr/>
        </p:nvSpPr>
        <p:spPr>
          <a:xfrm>
            <a:off x="899592" y="3025130"/>
            <a:ext cx="2832174" cy="2222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dirty="0">
                <a:latin typeface="方正黑体简体" panose="03000509000000000000" pitchFamily="65" charset="-122"/>
                <a:ea typeface="方正黑体简体" panose="03000509000000000000" pitchFamily="65" charset="-122"/>
              </a:rPr>
              <a:t>实际完成数：</a:t>
            </a:r>
            <a:r>
              <a:rPr lang="en-US" altLang="zh-CN" sz="1400" dirty="0">
                <a:latin typeface="方正黑体简体" panose="03000509000000000000" pitchFamily="65" charset="-122"/>
                <a:ea typeface="方正黑体简体" panose="03000509000000000000" pitchFamily="65" charset="-122"/>
              </a:rPr>
              <a:t>XXXX</a:t>
            </a:r>
            <a:r>
              <a:rPr lang="zh-CN" altLang="en-US" sz="1400" dirty="0">
                <a:latin typeface="方正黑体简体" panose="03000509000000000000" pitchFamily="65" charset="-122"/>
                <a:ea typeface="方正黑体简体" panose="03000509000000000000" pitchFamily="65" charset="-122"/>
              </a:rPr>
              <a:t>万</a:t>
            </a:r>
          </a:p>
        </p:txBody>
      </p:sp>
      <p:sp>
        <p:nvSpPr>
          <p:cNvPr id="65" name="矩形 64"/>
          <p:cNvSpPr/>
          <p:nvPr/>
        </p:nvSpPr>
        <p:spPr>
          <a:xfrm>
            <a:off x="1329828" y="3406502"/>
            <a:ext cx="2401938" cy="2222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dirty="0">
                <a:latin typeface="方正黑体简体" panose="03000509000000000000" pitchFamily="65" charset="-122"/>
                <a:ea typeface="方正黑体简体" panose="03000509000000000000" pitchFamily="65" charset="-122"/>
              </a:rPr>
              <a:t>回款数额：</a:t>
            </a:r>
            <a:r>
              <a:rPr lang="en-US" altLang="zh-CN" sz="1400" dirty="0">
                <a:latin typeface="方正黑体简体" panose="03000509000000000000" pitchFamily="65" charset="-122"/>
                <a:ea typeface="方正黑体简体" panose="03000509000000000000" pitchFamily="65" charset="-122"/>
              </a:rPr>
              <a:t>XXXX</a:t>
            </a:r>
            <a:r>
              <a:rPr lang="zh-CN" altLang="en-US" sz="1400" dirty="0">
                <a:latin typeface="方正黑体简体" panose="03000509000000000000" pitchFamily="65" charset="-122"/>
                <a:ea typeface="方正黑体简体" panose="03000509000000000000" pitchFamily="65" charset="-122"/>
              </a:rPr>
              <a:t>万</a:t>
            </a:r>
          </a:p>
        </p:txBody>
      </p:sp>
      <p:sp>
        <p:nvSpPr>
          <p:cNvPr id="66" name="矩形 65"/>
          <p:cNvSpPr/>
          <p:nvPr/>
        </p:nvSpPr>
        <p:spPr>
          <a:xfrm>
            <a:off x="1760063" y="3789660"/>
            <a:ext cx="1971703" cy="2222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1400" dirty="0">
                <a:latin typeface="方正黑体简体" panose="03000509000000000000" pitchFamily="65" charset="-122"/>
                <a:ea typeface="方正黑体简体" panose="03000509000000000000" pitchFamily="65" charset="-122"/>
              </a:rPr>
              <a:t>您的文字</a:t>
            </a:r>
          </a:p>
        </p:txBody>
      </p:sp>
      <p:sp>
        <p:nvSpPr>
          <p:cNvPr id="8" name="矩形 7"/>
          <p:cNvSpPr/>
          <p:nvPr/>
        </p:nvSpPr>
        <p:spPr>
          <a:xfrm>
            <a:off x="1643534" y="1851670"/>
            <a:ext cx="2208386" cy="830997"/>
          </a:xfrm>
          <a:prstGeom prst="rect">
            <a:avLst/>
          </a:prstGeom>
        </p:spPr>
        <p:txBody>
          <a:bodyPr wrap="square">
            <a:spAutoFit/>
          </a:bodyPr>
          <a:lstStyle/>
          <a:p>
            <a:r>
              <a:rPr lang="zh-CN" altLang="en-US" sz="1200" dirty="0">
                <a:latin typeface="方正黑体简体" panose="03000509000000000000" pitchFamily="65" charset="-122"/>
                <a:ea typeface="方正黑体简体" panose="03000509000000000000" pitchFamily="65" charset="-122"/>
              </a:rPr>
              <a:t>请在此处输入您的文本请在此处输入您的文本请在此处输入您的文本</a:t>
            </a:r>
            <a:endParaRPr lang="zh-CN" altLang="en-US" sz="1200" dirty="0"/>
          </a:p>
          <a:p>
            <a:endParaRPr lang="zh-CN" altLang="en-US" sz="1200" dirty="0"/>
          </a:p>
        </p:txBody>
      </p:sp>
      <p:sp>
        <p:nvSpPr>
          <p:cNvPr id="9" name="TextBox 8"/>
          <p:cNvSpPr txBox="1"/>
          <p:nvPr/>
        </p:nvSpPr>
        <p:spPr>
          <a:xfrm>
            <a:off x="2186079" y="1543893"/>
            <a:ext cx="1665841" cy="338554"/>
          </a:xfrm>
          <a:prstGeom prst="rect">
            <a:avLst/>
          </a:prstGeom>
          <a:noFill/>
        </p:spPr>
        <p:txBody>
          <a:bodyPr wrap="none" rtlCol="0">
            <a:spAutoFit/>
          </a:bodyPr>
          <a:lstStyle/>
          <a:p>
            <a:r>
              <a:rPr lang="en-US" altLang="zh-CN" sz="1600" dirty="0">
                <a:latin typeface="方正大黑简体" panose="03000509000000000000" pitchFamily="65" charset="-122"/>
                <a:ea typeface="方正大黑简体" panose="03000509000000000000" pitchFamily="65" charset="-122"/>
              </a:rPr>
              <a:t>2015</a:t>
            </a:r>
            <a:r>
              <a:rPr lang="zh-CN" altLang="en-US" sz="1600" dirty="0">
                <a:latin typeface="方正大黑简体" panose="03000509000000000000" pitchFamily="65" charset="-122"/>
                <a:ea typeface="方正大黑简体" panose="03000509000000000000" pitchFamily="65" charset="-122"/>
              </a:rPr>
              <a:t>上半年情况</a:t>
            </a:r>
          </a:p>
        </p:txBody>
      </p:sp>
      <p:sp>
        <p:nvSpPr>
          <p:cNvPr id="72" name="矩形 71"/>
          <p:cNvSpPr/>
          <p:nvPr/>
        </p:nvSpPr>
        <p:spPr>
          <a:xfrm>
            <a:off x="5249043" y="1851670"/>
            <a:ext cx="2208386" cy="830997"/>
          </a:xfrm>
          <a:prstGeom prst="rect">
            <a:avLst/>
          </a:prstGeom>
        </p:spPr>
        <p:txBody>
          <a:bodyPr wrap="square">
            <a:spAutoFit/>
          </a:bodyPr>
          <a:lstStyle/>
          <a:p>
            <a:r>
              <a:rPr lang="zh-CN" altLang="en-US" sz="1200" dirty="0">
                <a:latin typeface="方正黑体简体" panose="03000509000000000000" pitchFamily="65" charset="-122"/>
                <a:ea typeface="方正黑体简体" panose="03000509000000000000" pitchFamily="65" charset="-122"/>
              </a:rPr>
              <a:t>请在此处输入您的文本请在此处输入您的文本请在此处输入您的文本</a:t>
            </a:r>
            <a:endParaRPr lang="zh-CN" altLang="en-US" sz="1200" dirty="0"/>
          </a:p>
          <a:p>
            <a:endParaRPr lang="zh-CN" altLang="en-US" sz="1200" dirty="0"/>
          </a:p>
        </p:txBody>
      </p:sp>
      <p:sp>
        <p:nvSpPr>
          <p:cNvPr id="73" name="TextBox 72"/>
          <p:cNvSpPr txBox="1"/>
          <p:nvPr/>
        </p:nvSpPr>
        <p:spPr>
          <a:xfrm>
            <a:off x="5249043" y="1543893"/>
            <a:ext cx="1665841" cy="338554"/>
          </a:xfrm>
          <a:prstGeom prst="rect">
            <a:avLst/>
          </a:prstGeom>
          <a:noFill/>
        </p:spPr>
        <p:txBody>
          <a:bodyPr wrap="none" rtlCol="0">
            <a:spAutoFit/>
          </a:bodyPr>
          <a:lstStyle/>
          <a:p>
            <a:r>
              <a:rPr lang="en-US" altLang="zh-CN" sz="1600" dirty="0">
                <a:latin typeface="方正大黑简体" panose="03000509000000000000" pitchFamily="65" charset="-122"/>
                <a:ea typeface="方正大黑简体" panose="03000509000000000000" pitchFamily="65" charset="-122"/>
              </a:rPr>
              <a:t>2016</a:t>
            </a:r>
            <a:r>
              <a:rPr lang="zh-CN" altLang="en-US" sz="1600" dirty="0">
                <a:latin typeface="方正大黑简体" panose="03000509000000000000" pitchFamily="65" charset="-122"/>
                <a:ea typeface="方正大黑简体" panose="03000509000000000000" pitchFamily="65" charset="-122"/>
              </a:rPr>
              <a:t>上半年情况</a:t>
            </a:r>
          </a:p>
        </p:txBody>
      </p:sp>
      <p:sp>
        <p:nvSpPr>
          <p:cNvPr id="75" name="矩形 74"/>
          <p:cNvSpPr/>
          <p:nvPr/>
        </p:nvSpPr>
        <p:spPr>
          <a:xfrm>
            <a:off x="5364088" y="2643758"/>
            <a:ext cx="2160240" cy="2222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方正黑体简体" panose="03000509000000000000" pitchFamily="65" charset="-122"/>
                <a:ea typeface="方正黑体简体" panose="03000509000000000000" pitchFamily="65" charset="-122"/>
              </a:rPr>
              <a:t>您的文字：</a:t>
            </a:r>
            <a:r>
              <a:rPr lang="en-US" altLang="zh-CN" sz="1400" dirty="0">
                <a:latin typeface="方正黑体简体" panose="03000509000000000000" pitchFamily="65" charset="-122"/>
                <a:ea typeface="方正黑体简体" panose="03000509000000000000" pitchFamily="65" charset="-122"/>
              </a:rPr>
              <a:t>65%</a:t>
            </a:r>
            <a:endParaRPr lang="zh-CN" altLang="en-US" sz="1400" dirty="0">
              <a:latin typeface="方正黑体简体" panose="03000509000000000000" pitchFamily="65" charset="-122"/>
              <a:ea typeface="方正黑体简体" panose="03000509000000000000" pitchFamily="65" charset="-122"/>
            </a:endParaRPr>
          </a:p>
        </p:txBody>
      </p:sp>
      <p:sp>
        <p:nvSpPr>
          <p:cNvPr id="76" name="矩形 75"/>
          <p:cNvSpPr/>
          <p:nvPr/>
        </p:nvSpPr>
        <p:spPr>
          <a:xfrm>
            <a:off x="5364088" y="3025130"/>
            <a:ext cx="2832174" cy="2222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方正黑体简体" panose="03000509000000000000" pitchFamily="65" charset="-122"/>
                <a:ea typeface="方正黑体简体" panose="03000509000000000000" pitchFamily="65" charset="-122"/>
              </a:rPr>
              <a:t>实际完成数：</a:t>
            </a:r>
            <a:r>
              <a:rPr lang="en-US" altLang="zh-CN" sz="1400" dirty="0">
                <a:latin typeface="方正黑体简体" panose="03000509000000000000" pitchFamily="65" charset="-122"/>
                <a:ea typeface="方正黑体简体" panose="03000509000000000000" pitchFamily="65" charset="-122"/>
              </a:rPr>
              <a:t>XXXX</a:t>
            </a:r>
            <a:r>
              <a:rPr lang="zh-CN" altLang="en-US" sz="1400" dirty="0">
                <a:latin typeface="方正黑体简体" panose="03000509000000000000" pitchFamily="65" charset="-122"/>
                <a:ea typeface="方正黑体简体" panose="03000509000000000000" pitchFamily="65" charset="-122"/>
              </a:rPr>
              <a:t>万</a:t>
            </a:r>
          </a:p>
        </p:txBody>
      </p:sp>
      <p:sp>
        <p:nvSpPr>
          <p:cNvPr id="77" name="矩形 76"/>
          <p:cNvSpPr/>
          <p:nvPr/>
        </p:nvSpPr>
        <p:spPr>
          <a:xfrm>
            <a:off x="5364088" y="3406502"/>
            <a:ext cx="2664296" cy="2222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方正黑体简体" panose="03000509000000000000" pitchFamily="65" charset="-122"/>
                <a:ea typeface="方正黑体简体" panose="03000509000000000000" pitchFamily="65" charset="-122"/>
              </a:rPr>
              <a:t>回款数额：</a:t>
            </a:r>
            <a:r>
              <a:rPr lang="en-US" altLang="zh-CN" sz="1400" dirty="0">
                <a:latin typeface="方正黑体简体" panose="03000509000000000000" pitchFamily="65" charset="-122"/>
                <a:ea typeface="方正黑体简体" panose="03000509000000000000" pitchFamily="65" charset="-122"/>
              </a:rPr>
              <a:t>XXXX</a:t>
            </a:r>
            <a:r>
              <a:rPr lang="zh-CN" altLang="en-US" sz="1400" dirty="0">
                <a:latin typeface="方正黑体简体" panose="03000509000000000000" pitchFamily="65" charset="-122"/>
                <a:ea typeface="方正黑体简体" panose="03000509000000000000" pitchFamily="65" charset="-122"/>
              </a:rPr>
              <a:t>万</a:t>
            </a:r>
          </a:p>
        </p:txBody>
      </p:sp>
      <p:sp>
        <p:nvSpPr>
          <p:cNvPr id="78" name="矩形 77"/>
          <p:cNvSpPr/>
          <p:nvPr/>
        </p:nvSpPr>
        <p:spPr>
          <a:xfrm>
            <a:off x="5364089" y="3789660"/>
            <a:ext cx="1656184" cy="22225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latin typeface="方正黑体简体" panose="03000509000000000000" pitchFamily="65" charset="-122"/>
                <a:ea typeface="方正黑体简体" panose="03000509000000000000" pitchFamily="65" charset="-122"/>
              </a:rPr>
              <a:t>您的文字</a:t>
            </a:r>
          </a:p>
        </p:txBody>
      </p:sp>
      <p:sp>
        <p:nvSpPr>
          <p:cNvPr id="12" name="TextBox 11"/>
          <p:cNvSpPr txBox="1"/>
          <p:nvPr/>
        </p:nvSpPr>
        <p:spPr>
          <a:xfrm>
            <a:off x="4215224" y="2470125"/>
            <a:ext cx="611065" cy="461665"/>
          </a:xfrm>
          <a:prstGeom prst="rect">
            <a:avLst/>
          </a:prstGeom>
          <a:noFill/>
        </p:spPr>
        <p:txBody>
          <a:bodyPr wrap="none" rtlCol="0">
            <a:spAutoFit/>
          </a:bodyPr>
          <a:lstStyle/>
          <a:p>
            <a:r>
              <a:rPr lang="en-US" altLang="zh-CN" sz="2400" dirty="0">
                <a:solidFill>
                  <a:schemeClr val="bg1"/>
                </a:solidFill>
                <a:latin typeface="方正大黑简体" panose="03000509000000000000" pitchFamily="65" charset="-122"/>
                <a:ea typeface="方正大黑简体" panose="03000509000000000000" pitchFamily="65" charset="-122"/>
              </a:rPr>
              <a:t>VS</a:t>
            </a:r>
            <a:endParaRPr lang="zh-CN" altLang="en-US" sz="2400" dirty="0">
              <a:solidFill>
                <a:schemeClr val="bg1"/>
              </a:solidFill>
              <a:latin typeface="方正大黑简体" panose="03000509000000000000" pitchFamily="65" charset="-122"/>
              <a:ea typeface="方正大黑简体" panose="03000509000000000000" pitchFamily="65" charset="-122"/>
            </a:endParaRPr>
          </a:p>
        </p:txBody>
      </p:sp>
    </p:spTree>
    <p:extLst>
      <p:ext uri="{BB962C8B-B14F-4D97-AF65-F5344CB8AC3E}">
        <p14:creationId xmlns:p14="http://schemas.microsoft.com/office/powerpoint/2010/main" val="4072359385"/>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animEffect transition="in" filter="fade">
                                      <p:cBhvr>
                                        <p:cTn id="13" dur="500"/>
                                        <p:tgtEl>
                                          <p:spTgt spid="3"/>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p:cTn id="16" dur="500" fill="hold"/>
                                        <p:tgtEl>
                                          <p:spTgt spid="12"/>
                                        </p:tgtEl>
                                        <p:attrNameLst>
                                          <p:attrName>ppt_w</p:attrName>
                                        </p:attrNameLst>
                                      </p:cBhvr>
                                      <p:tavLst>
                                        <p:tav tm="0">
                                          <p:val>
                                            <p:fltVal val="0"/>
                                          </p:val>
                                        </p:tav>
                                        <p:tav tm="100000">
                                          <p:val>
                                            <p:strVal val="#ppt_w"/>
                                          </p:val>
                                        </p:tav>
                                      </p:tavLst>
                                    </p:anim>
                                    <p:anim calcmode="lin" valueType="num">
                                      <p:cBhvr>
                                        <p:cTn id="17" dur="500" fill="hold"/>
                                        <p:tgtEl>
                                          <p:spTgt spid="12"/>
                                        </p:tgtEl>
                                        <p:attrNameLst>
                                          <p:attrName>ppt_h</p:attrName>
                                        </p:attrNameLst>
                                      </p:cBhvr>
                                      <p:tavLst>
                                        <p:tav tm="0">
                                          <p:val>
                                            <p:fltVal val="0"/>
                                          </p:val>
                                        </p:tav>
                                        <p:tav tm="100000">
                                          <p:val>
                                            <p:strVal val="#ppt_h"/>
                                          </p:val>
                                        </p:tav>
                                      </p:tavLst>
                                    </p:anim>
                                    <p:animEffect transition="in" filter="fade">
                                      <p:cBhvr>
                                        <p:cTn id="18" dur="500"/>
                                        <p:tgtEl>
                                          <p:spTgt spid="12"/>
                                        </p:tgtEl>
                                      </p:cBhvr>
                                    </p:animEffect>
                                  </p:childTnLst>
                                </p:cTn>
                              </p:par>
                            </p:childTnLst>
                          </p:cTn>
                        </p:par>
                        <p:par>
                          <p:cTn id="19" fill="hold">
                            <p:stCondLst>
                              <p:cond delay="1000"/>
                            </p:stCondLst>
                            <p:childTnLst>
                              <p:par>
                                <p:cTn id="20" presetID="42"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animEffect transition="in" filter="fade">
                                      <p:cBhvr>
                                        <p:cTn id="27" dur="1000"/>
                                        <p:tgtEl>
                                          <p:spTgt spid="73"/>
                                        </p:tgtEl>
                                      </p:cBhvr>
                                    </p:animEffect>
                                    <p:anim calcmode="lin" valueType="num">
                                      <p:cBhvr>
                                        <p:cTn id="28" dur="1000" fill="hold"/>
                                        <p:tgtEl>
                                          <p:spTgt spid="73"/>
                                        </p:tgtEl>
                                        <p:attrNameLst>
                                          <p:attrName>ppt_x</p:attrName>
                                        </p:attrNameLst>
                                      </p:cBhvr>
                                      <p:tavLst>
                                        <p:tav tm="0">
                                          <p:val>
                                            <p:strVal val="#ppt_x"/>
                                          </p:val>
                                        </p:tav>
                                        <p:tav tm="100000">
                                          <p:val>
                                            <p:strVal val="#ppt_x"/>
                                          </p:val>
                                        </p:tav>
                                      </p:tavLst>
                                    </p:anim>
                                    <p:anim calcmode="lin" valueType="num">
                                      <p:cBhvr>
                                        <p:cTn id="29" dur="1000" fill="hold"/>
                                        <p:tgtEl>
                                          <p:spTgt spid="73"/>
                                        </p:tgtEl>
                                        <p:attrNameLst>
                                          <p:attrName>ppt_y</p:attrName>
                                        </p:attrNameLst>
                                      </p:cBhvr>
                                      <p:tavLst>
                                        <p:tav tm="0">
                                          <p:val>
                                            <p:strVal val="#ppt_y+.1"/>
                                          </p:val>
                                        </p:tav>
                                        <p:tav tm="100000">
                                          <p:val>
                                            <p:strVal val="#ppt_y"/>
                                          </p:val>
                                        </p:tav>
                                      </p:tavLst>
                                    </p:anim>
                                  </p:childTnLst>
                                </p:cTn>
                              </p:par>
                            </p:childTnLst>
                          </p:cTn>
                        </p:par>
                        <p:par>
                          <p:cTn id="30" fill="hold">
                            <p:stCondLst>
                              <p:cond delay="200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72"/>
                                        </p:tgtEl>
                                        <p:attrNameLst>
                                          <p:attrName>style.visibility</p:attrName>
                                        </p:attrNameLst>
                                      </p:cBhvr>
                                      <p:to>
                                        <p:strVal val="visible"/>
                                      </p:to>
                                    </p:set>
                                    <p:anim calcmode="lin" valueType="num">
                                      <p:cBhvr>
                                        <p:cTn id="33" dur="500" fill="hold"/>
                                        <p:tgtEl>
                                          <p:spTgt spid="72"/>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72"/>
                                        </p:tgtEl>
                                        <p:attrNameLst>
                                          <p:attrName>ppt_y</p:attrName>
                                        </p:attrNameLst>
                                      </p:cBhvr>
                                      <p:tavLst>
                                        <p:tav tm="0">
                                          <p:val>
                                            <p:strVal val="#ppt_y"/>
                                          </p:val>
                                        </p:tav>
                                        <p:tav tm="100000">
                                          <p:val>
                                            <p:strVal val="#ppt_y"/>
                                          </p:val>
                                        </p:tav>
                                      </p:tavLst>
                                    </p:anim>
                                    <p:anim calcmode="lin" valueType="num">
                                      <p:cBhvr>
                                        <p:cTn id="35" dur="500" fill="hold"/>
                                        <p:tgtEl>
                                          <p:spTgt spid="72"/>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72"/>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72"/>
                                        </p:tgtEl>
                                      </p:cBhvr>
                                    </p:animEffect>
                                  </p:childTnLst>
                                </p:cTn>
                              </p:par>
                              <p:par>
                                <p:cTn id="38" presetID="41" presetClass="entr" presetSubtype="0" fill="hold" grpId="0" nodeType="withEffect">
                                  <p:stCondLst>
                                    <p:cond delay="0"/>
                                  </p:stCondLst>
                                  <p:iterate type="lt">
                                    <p:tmPct val="10000"/>
                                  </p:iterate>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41" dur="500" fill="hold"/>
                                        <p:tgtEl>
                                          <p:spTgt spid="8"/>
                                        </p:tgtEl>
                                        <p:attrNameLst>
                                          <p:attrName>ppt_y</p:attrName>
                                        </p:attrNameLst>
                                      </p:cBhvr>
                                      <p:tavLst>
                                        <p:tav tm="0">
                                          <p:val>
                                            <p:strVal val="#ppt_y"/>
                                          </p:val>
                                        </p:tav>
                                        <p:tav tm="100000">
                                          <p:val>
                                            <p:strVal val="#ppt_y"/>
                                          </p:val>
                                        </p:tav>
                                      </p:tavLst>
                                    </p:anim>
                                    <p:anim calcmode="lin" valueType="num">
                                      <p:cBhvr>
                                        <p:cTn id="42"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43"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4" dur="500" tmFilter="0,0; .5, 1; 1, 1"/>
                                        <p:tgtEl>
                                          <p:spTgt spid="8"/>
                                        </p:tgtEl>
                                      </p:cBhvr>
                                    </p:animEffect>
                                  </p:childTnLst>
                                </p:cTn>
                              </p:par>
                            </p:childTnLst>
                          </p:cTn>
                        </p:par>
                        <p:par>
                          <p:cTn id="45" fill="hold">
                            <p:stCondLst>
                              <p:cond delay="3950"/>
                            </p:stCondLst>
                            <p:childTnLst>
                              <p:par>
                                <p:cTn id="46" presetID="22" presetClass="entr" presetSubtype="2" fill="hold" grpId="0" nodeType="after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ipe(right)">
                                      <p:cBhvr>
                                        <p:cTn id="48" dur="500"/>
                                        <p:tgtEl>
                                          <p:spTgt spid="4"/>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75"/>
                                        </p:tgtEl>
                                        <p:attrNameLst>
                                          <p:attrName>style.visibility</p:attrName>
                                        </p:attrNameLst>
                                      </p:cBhvr>
                                      <p:to>
                                        <p:strVal val="visible"/>
                                      </p:to>
                                    </p:set>
                                    <p:animEffect transition="in" filter="wipe(left)">
                                      <p:cBhvr>
                                        <p:cTn id="51" dur="500"/>
                                        <p:tgtEl>
                                          <p:spTgt spid="75"/>
                                        </p:tgtEl>
                                      </p:cBhvr>
                                    </p:animEffect>
                                  </p:childTnLst>
                                </p:cTn>
                              </p:par>
                            </p:childTnLst>
                          </p:cTn>
                        </p:par>
                        <p:par>
                          <p:cTn id="52" fill="hold">
                            <p:stCondLst>
                              <p:cond delay="4450"/>
                            </p:stCondLst>
                            <p:childTnLst>
                              <p:par>
                                <p:cTn id="53" presetID="22" presetClass="entr" presetSubtype="2" fill="hold" grpId="0" nodeType="afterEffect">
                                  <p:stCondLst>
                                    <p:cond delay="0"/>
                                  </p:stCondLst>
                                  <p:childTnLst>
                                    <p:set>
                                      <p:cBhvr>
                                        <p:cTn id="54" dur="1" fill="hold">
                                          <p:stCondLst>
                                            <p:cond delay="0"/>
                                          </p:stCondLst>
                                        </p:cTn>
                                        <p:tgtEl>
                                          <p:spTgt spid="64"/>
                                        </p:tgtEl>
                                        <p:attrNameLst>
                                          <p:attrName>style.visibility</p:attrName>
                                        </p:attrNameLst>
                                      </p:cBhvr>
                                      <p:to>
                                        <p:strVal val="visible"/>
                                      </p:to>
                                    </p:set>
                                    <p:animEffect transition="in" filter="wipe(right)">
                                      <p:cBhvr>
                                        <p:cTn id="55" dur="500"/>
                                        <p:tgtEl>
                                          <p:spTgt spid="64"/>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76"/>
                                        </p:tgtEl>
                                        <p:attrNameLst>
                                          <p:attrName>style.visibility</p:attrName>
                                        </p:attrNameLst>
                                      </p:cBhvr>
                                      <p:to>
                                        <p:strVal val="visible"/>
                                      </p:to>
                                    </p:set>
                                    <p:animEffect transition="in" filter="wipe(left)">
                                      <p:cBhvr>
                                        <p:cTn id="58" dur="500"/>
                                        <p:tgtEl>
                                          <p:spTgt spid="76"/>
                                        </p:tgtEl>
                                      </p:cBhvr>
                                    </p:animEffect>
                                  </p:childTnLst>
                                </p:cTn>
                              </p:par>
                            </p:childTnLst>
                          </p:cTn>
                        </p:par>
                        <p:par>
                          <p:cTn id="59" fill="hold">
                            <p:stCondLst>
                              <p:cond delay="4950"/>
                            </p:stCondLst>
                            <p:childTnLst>
                              <p:par>
                                <p:cTn id="60" presetID="22" presetClass="entr" presetSubtype="2" fill="hold" grpId="0" nodeType="after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wipe(right)">
                                      <p:cBhvr>
                                        <p:cTn id="62" dur="500"/>
                                        <p:tgtEl>
                                          <p:spTgt spid="65"/>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77"/>
                                        </p:tgtEl>
                                        <p:attrNameLst>
                                          <p:attrName>style.visibility</p:attrName>
                                        </p:attrNameLst>
                                      </p:cBhvr>
                                      <p:to>
                                        <p:strVal val="visible"/>
                                      </p:to>
                                    </p:set>
                                    <p:animEffect transition="in" filter="wipe(left)">
                                      <p:cBhvr>
                                        <p:cTn id="65" dur="500"/>
                                        <p:tgtEl>
                                          <p:spTgt spid="77"/>
                                        </p:tgtEl>
                                      </p:cBhvr>
                                    </p:animEffect>
                                  </p:childTnLst>
                                </p:cTn>
                              </p:par>
                            </p:childTnLst>
                          </p:cTn>
                        </p:par>
                        <p:par>
                          <p:cTn id="66" fill="hold">
                            <p:stCondLst>
                              <p:cond delay="5450"/>
                            </p:stCondLst>
                            <p:childTnLst>
                              <p:par>
                                <p:cTn id="67" presetID="22" presetClass="entr" presetSubtype="2" fill="hold" grpId="0" nodeType="afterEffect">
                                  <p:stCondLst>
                                    <p:cond delay="0"/>
                                  </p:stCondLst>
                                  <p:childTnLst>
                                    <p:set>
                                      <p:cBhvr>
                                        <p:cTn id="68" dur="1" fill="hold">
                                          <p:stCondLst>
                                            <p:cond delay="0"/>
                                          </p:stCondLst>
                                        </p:cTn>
                                        <p:tgtEl>
                                          <p:spTgt spid="66"/>
                                        </p:tgtEl>
                                        <p:attrNameLst>
                                          <p:attrName>style.visibility</p:attrName>
                                        </p:attrNameLst>
                                      </p:cBhvr>
                                      <p:to>
                                        <p:strVal val="visible"/>
                                      </p:to>
                                    </p:set>
                                    <p:animEffect transition="in" filter="wipe(right)">
                                      <p:cBhvr>
                                        <p:cTn id="69" dur="500"/>
                                        <p:tgtEl>
                                          <p:spTgt spid="66"/>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78"/>
                                        </p:tgtEl>
                                        <p:attrNameLst>
                                          <p:attrName>style.visibility</p:attrName>
                                        </p:attrNameLst>
                                      </p:cBhvr>
                                      <p:to>
                                        <p:strVal val="visible"/>
                                      </p:to>
                                    </p:set>
                                    <p:animEffect transition="in" filter="wipe(left)">
                                      <p:cBhvr>
                                        <p:cTn id="7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64" grpId="0" animBg="1"/>
      <p:bldP spid="65" grpId="0" animBg="1"/>
      <p:bldP spid="66" grpId="0" animBg="1"/>
      <p:bldP spid="8" grpId="0"/>
      <p:bldP spid="9" grpId="0"/>
      <p:bldP spid="72" grpId="0"/>
      <p:bldP spid="73" grpId="0"/>
      <p:bldP spid="75" grpId="0" animBg="1"/>
      <p:bldP spid="76" grpId="0" animBg="1"/>
      <p:bldP spid="77" grpId="0" animBg="1"/>
      <p:bldP spid="78" grpId="0" animBg="1"/>
      <p:bldP spid="1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70" y="0"/>
            <a:ext cx="21274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任意多边形 2"/>
          <p:cNvSpPr/>
          <p:nvPr>
            <p:custDataLst>
              <p:tags r:id="rId1"/>
            </p:custDataLst>
          </p:nvPr>
        </p:nvSpPr>
        <p:spPr>
          <a:xfrm>
            <a:off x="3980272" y="870019"/>
            <a:ext cx="3850041" cy="553374"/>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eaLnBrk="1" fontAlgn="auto" hangingPunct="1">
              <a:spcBef>
                <a:spcPts val="0"/>
              </a:spcBef>
              <a:spcAft>
                <a:spcPts val="0"/>
              </a:spcAft>
              <a:defRPr/>
            </a:pPr>
            <a:r>
              <a:rPr lang="zh-CN" altLang="en-US" sz="1600" dirty="0">
                <a:solidFill>
                  <a:srgbClr val="FFFFFF"/>
                </a:solidFill>
                <a:latin typeface="方正黑体简体" panose="03000509000000000000" pitchFamily="65" charset="-122"/>
                <a:ea typeface="方正黑体简体" panose="03000509000000000000" pitchFamily="65" charset="-122"/>
              </a:rPr>
              <a:t>请在此处输入您的文本</a:t>
            </a:r>
            <a:endParaRPr lang="zh-CN" altLang="en-US" sz="1100" dirty="0">
              <a:solidFill>
                <a:srgbClr val="FFFFFF"/>
              </a:solidFill>
              <a:latin typeface="方正黑体简体" panose="03000509000000000000" pitchFamily="65" charset="-122"/>
              <a:ea typeface="方正黑体简体" panose="03000509000000000000" pitchFamily="65" charset="-122"/>
            </a:endParaRPr>
          </a:p>
        </p:txBody>
      </p:sp>
      <p:sp>
        <p:nvSpPr>
          <p:cNvPr id="4" name="椭圆 3"/>
          <p:cNvSpPr/>
          <p:nvPr>
            <p:custDataLst>
              <p:tags r:id="rId2"/>
            </p:custDataLst>
          </p:nvPr>
        </p:nvSpPr>
        <p:spPr>
          <a:xfrm>
            <a:off x="3509832" y="876144"/>
            <a:ext cx="558112" cy="558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FFFFFF"/>
                </a:solidFill>
                <a:latin typeface="方正黑体简体" panose="03000509000000000000" pitchFamily="65" charset="-122"/>
                <a:ea typeface="方正黑体简体" panose="03000509000000000000" pitchFamily="65" charset="-122"/>
              </a:rPr>
              <a:t>1</a:t>
            </a:r>
            <a:endParaRPr lang="zh-CN" altLang="en-US" sz="2400" dirty="0">
              <a:solidFill>
                <a:srgbClr val="FFFFFF"/>
              </a:solidFill>
              <a:latin typeface="方正黑体简体" panose="03000509000000000000" pitchFamily="65" charset="-122"/>
              <a:ea typeface="方正黑体简体" panose="03000509000000000000" pitchFamily="65" charset="-122"/>
            </a:endParaRPr>
          </a:p>
        </p:txBody>
      </p:sp>
      <p:sp>
        <p:nvSpPr>
          <p:cNvPr id="5" name="任意多边形 4"/>
          <p:cNvSpPr/>
          <p:nvPr>
            <p:custDataLst>
              <p:tags r:id="rId3"/>
            </p:custDataLst>
          </p:nvPr>
        </p:nvSpPr>
        <p:spPr>
          <a:xfrm>
            <a:off x="3971295" y="1618888"/>
            <a:ext cx="3850041" cy="553375"/>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eaLnBrk="1" fontAlgn="auto" hangingPunct="1">
              <a:spcBef>
                <a:spcPts val="0"/>
              </a:spcBef>
              <a:spcAft>
                <a:spcPts val="0"/>
              </a:spcAft>
              <a:defRPr/>
            </a:pPr>
            <a:r>
              <a:rPr lang="zh-CN" altLang="en-US" sz="1600">
                <a:solidFill>
                  <a:srgbClr val="FFFFFF"/>
                </a:solidFill>
                <a:latin typeface="方正黑体简体" panose="03000509000000000000" pitchFamily="65" charset="-122"/>
                <a:ea typeface="方正黑体简体" panose="03000509000000000000" pitchFamily="65" charset="-122"/>
              </a:rPr>
              <a:t>请在此处输入您的文本</a:t>
            </a:r>
            <a:endParaRPr lang="zh-CN" altLang="en-US" sz="1100" dirty="0">
              <a:solidFill>
                <a:srgbClr val="FFFFFF"/>
              </a:solidFill>
              <a:latin typeface="方正黑体简体" panose="03000509000000000000" pitchFamily="65" charset="-122"/>
              <a:ea typeface="方正黑体简体" panose="03000509000000000000" pitchFamily="65" charset="-122"/>
            </a:endParaRPr>
          </a:p>
        </p:txBody>
      </p:sp>
      <p:sp>
        <p:nvSpPr>
          <p:cNvPr id="6" name="椭圆 5"/>
          <p:cNvSpPr/>
          <p:nvPr>
            <p:custDataLst>
              <p:tags r:id="rId4"/>
            </p:custDataLst>
          </p:nvPr>
        </p:nvSpPr>
        <p:spPr>
          <a:xfrm>
            <a:off x="3500855" y="1625012"/>
            <a:ext cx="558112" cy="558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FFFFFF"/>
                </a:solidFill>
                <a:latin typeface="方正黑体简体" panose="03000509000000000000" pitchFamily="65" charset="-122"/>
                <a:ea typeface="方正黑体简体" panose="03000509000000000000" pitchFamily="65" charset="-122"/>
              </a:rPr>
              <a:t>2</a:t>
            </a:r>
            <a:endParaRPr lang="zh-CN" altLang="en-US" sz="2400" dirty="0">
              <a:solidFill>
                <a:srgbClr val="FFFFFF"/>
              </a:solidFill>
              <a:latin typeface="方正黑体简体" panose="03000509000000000000" pitchFamily="65" charset="-122"/>
              <a:ea typeface="方正黑体简体" panose="03000509000000000000" pitchFamily="65" charset="-122"/>
            </a:endParaRPr>
          </a:p>
        </p:txBody>
      </p:sp>
      <p:sp>
        <p:nvSpPr>
          <p:cNvPr id="7" name="任意多边形 6"/>
          <p:cNvSpPr/>
          <p:nvPr>
            <p:custDataLst>
              <p:tags r:id="rId5"/>
            </p:custDataLst>
          </p:nvPr>
        </p:nvSpPr>
        <p:spPr>
          <a:xfrm>
            <a:off x="3962319" y="2366179"/>
            <a:ext cx="3850041" cy="554951"/>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eaLnBrk="1" fontAlgn="auto" hangingPunct="1">
              <a:spcBef>
                <a:spcPts val="0"/>
              </a:spcBef>
              <a:spcAft>
                <a:spcPts val="0"/>
              </a:spcAft>
              <a:defRPr/>
            </a:pPr>
            <a:r>
              <a:rPr lang="zh-CN" altLang="en-US" sz="1600">
                <a:solidFill>
                  <a:srgbClr val="FFFFFF"/>
                </a:solidFill>
                <a:latin typeface="方正黑体简体" panose="03000509000000000000" pitchFamily="65" charset="-122"/>
                <a:ea typeface="方正黑体简体" panose="03000509000000000000" pitchFamily="65" charset="-122"/>
              </a:rPr>
              <a:t>请在此处输入您的文本</a:t>
            </a:r>
            <a:endParaRPr lang="zh-CN" altLang="en-US" sz="1100" dirty="0">
              <a:solidFill>
                <a:srgbClr val="FFFFFF"/>
              </a:solidFill>
              <a:latin typeface="方正黑体简体" panose="03000509000000000000" pitchFamily="65" charset="-122"/>
              <a:ea typeface="方正黑体简体" panose="03000509000000000000" pitchFamily="65" charset="-122"/>
            </a:endParaRPr>
          </a:p>
        </p:txBody>
      </p:sp>
      <p:sp>
        <p:nvSpPr>
          <p:cNvPr id="8" name="椭圆 7"/>
          <p:cNvSpPr/>
          <p:nvPr>
            <p:custDataLst>
              <p:tags r:id="rId6"/>
            </p:custDataLst>
          </p:nvPr>
        </p:nvSpPr>
        <p:spPr>
          <a:xfrm>
            <a:off x="3491879" y="2372304"/>
            <a:ext cx="558112" cy="558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FFFFFF"/>
                </a:solidFill>
                <a:latin typeface="方正黑体简体" panose="03000509000000000000" pitchFamily="65" charset="-122"/>
                <a:ea typeface="方正黑体简体" panose="03000509000000000000" pitchFamily="65" charset="-122"/>
              </a:rPr>
              <a:t>3</a:t>
            </a:r>
            <a:endParaRPr lang="zh-CN" altLang="en-US" sz="2400" dirty="0">
              <a:solidFill>
                <a:srgbClr val="FFFFFF"/>
              </a:solidFill>
              <a:latin typeface="方正黑体简体" panose="03000509000000000000" pitchFamily="65" charset="-122"/>
              <a:ea typeface="方正黑体简体" panose="03000509000000000000" pitchFamily="65" charset="-122"/>
            </a:endParaRPr>
          </a:p>
        </p:txBody>
      </p:sp>
      <p:sp>
        <p:nvSpPr>
          <p:cNvPr id="9" name="任意多边形 8"/>
          <p:cNvSpPr/>
          <p:nvPr>
            <p:custDataLst>
              <p:tags r:id="rId7"/>
            </p:custDataLst>
          </p:nvPr>
        </p:nvSpPr>
        <p:spPr>
          <a:xfrm>
            <a:off x="3953342" y="3115048"/>
            <a:ext cx="3850041" cy="553374"/>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eaLnBrk="1" fontAlgn="auto" hangingPunct="1">
              <a:spcBef>
                <a:spcPts val="0"/>
              </a:spcBef>
              <a:spcAft>
                <a:spcPts val="0"/>
              </a:spcAft>
              <a:defRPr/>
            </a:pPr>
            <a:r>
              <a:rPr lang="zh-CN" altLang="en-US" sz="1600" dirty="0">
                <a:solidFill>
                  <a:srgbClr val="FFFFFF"/>
                </a:solidFill>
                <a:latin typeface="方正黑体简体" panose="03000509000000000000" pitchFamily="65" charset="-122"/>
                <a:ea typeface="方正黑体简体" panose="03000509000000000000" pitchFamily="65" charset="-122"/>
              </a:rPr>
              <a:t>请在此处输入您的文本</a:t>
            </a:r>
            <a:endParaRPr lang="zh-CN" altLang="en-US" sz="1100" dirty="0">
              <a:solidFill>
                <a:srgbClr val="FFFFFF"/>
              </a:solidFill>
              <a:latin typeface="方正黑体简体" panose="03000509000000000000" pitchFamily="65" charset="-122"/>
              <a:ea typeface="方正黑体简体" panose="03000509000000000000" pitchFamily="65" charset="-122"/>
            </a:endParaRPr>
          </a:p>
        </p:txBody>
      </p:sp>
      <p:sp>
        <p:nvSpPr>
          <p:cNvPr id="10" name="椭圆 9"/>
          <p:cNvSpPr/>
          <p:nvPr>
            <p:custDataLst>
              <p:tags r:id="rId8"/>
            </p:custDataLst>
          </p:nvPr>
        </p:nvSpPr>
        <p:spPr>
          <a:xfrm>
            <a:off x="3482902" y="3121173"/>
            <a:ext cx="558112" cy="558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FFFFFF"/>
                </a:solidFill>
                <a:latin typeface="方正黑体简体" panose="03000509000000000000" pitchFamily="65" charset="-122"/>
                <a:ea typeface="方正黑体简体" panose="03000509000000000000" pitchFamily="65" charset="-122"/>
              </a:rPr>
              <a:t>4</a:t>
            </a:r>
            <a:endParaRPr lang="zh-CN" altLang="en-US" sz="2400" dirty="0">
              <a:solidFill>
                <a:srgbClr val="FFFFFF"/>
              </a:solidFill>
              <a:latin typeface="方正黑体简体" panose="03000509000000000000" pitchFamily="65" charset="-122"/>
              <a:ea typeface="方正黑体简体" panose="03000509000000000000" pitchFamily="65" charset="-122"/>
            </a:endParaRPr>
          </a:p>
        </p:txBody>
      </p:sp>
      <p:sp>
        <p:nvSpPr>
          <p:cNvPr id="11" name="任意多边形 10"/>
          <p:cNvSpPr/>
          <p:nvPr>
            <p:custDataLst>
              <p:tags r:id="rId9"/>
            </p:custDataLst>
          </p:nvPr>
        </p:nvSpPr>
        <p:spPr>
          <a:xfrm>
            <a:off x="3944366" y="3863917"/>
            <a:ext cx="3850041" cy="553375"/>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eaLnBrk="1" fontAlgn="auto" hangingPunct="1">
              <a:spcBef>
                <a:spcPts val="0"/>
              </a:spcBef>
              <a:spcAft>
                <a:spcPts val="0"/>
              </a:spcAft>
              <a:defRPr/>
            </a:pPr>
            <a:r>
              <a:rPr lang="zh-CN" altLang="en-US" sz="1600">
                <a:solidFill>
                  <a:srgbClr val="FFFFFF"/>
                </a:solidFill>
                <a:latin typeface="方正黑体简体" panose="03000509000000000000" pitchFamily="65" charset="-122"/>
                <a:ea typeface="方正黑体简体" panose="03000509000000000000" pitchFamily="65" charset="-122"/>
              </a:rPr>
              <a:t>请在此处输入您的文本</a:t>
            </a:r>
            <a:endParaRPr lang="zh-CN" altLang="en-US" sz="1100" dirty="0">
              <a:solidFill>
                <a:srgbClr val="FFFFFF"/>
              </a:solidFill>
              <a:latin typeface="方正黑体简体" panose="03000509000000000000" pitchFamily="65" charset="-122"/>
              <a:ea typeface="方正黑体简体" panose="03000509000000000000" pitchFamily="65" charset="-122"/>
            </a:endParaRPr>
          </a:p>
        </p:txBody>
      </p:sp>
      <p:sp>
        <p:nvSpPr>
          <p:cNvPr id="12" name="椭圆 11"/>
          <p:cNvSpPr/>
          <p:nvPr>
            <p:custDataLst>
              <p:tags r:id="rId10"/>
            </p:custDataLst>
          </p:nvPr>
        </p:nvSpPr>
        <p:spPr>
          <a:xfrm>
            <a:off x="3473924" y="3870042"/>
            <a:ext cx="558112" cy="558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FFFFFF"/>
                </a:solidFill>
                <a:latin typeface="方正黑体简体" panose="03000509000000000000" pitchFamily="65" charset="-122"/>
                <a:ea typeface="方正黑体简体" panose="03000509000000000000" pitchFamily="65" charset="-122"/>
              </a:rPr>
              <a:t>5</a:t>
            </a:r>
            <a:endParaRPr lang="zh-CN" altLang="en-US" sz="2400" dirty="0">
              <a:solidFill>
                <a:srgbClr val="FFFFFF"/>
              </a:solidFill>
              <a:latin typeface="方正黑体简体" panose="03000509000000000000" pitchFamily="65" charset="-122"/>
              <a:ea typeface="方正黑体简体" panose="03000509000000000000" pitchFamily="65" charset="-122"/>
            </a:endParaRPr>
          </a:p>
        </p:txBody>
      </p:sp>
      <p:sp>
        <p:nvSpPr>
          <p:cNvPr id="14" name="右箭头 13"/>
          <p:cNvSpPr/>
          <p:nvPr/>
        </p:nvSpPr>
        <p:spPr>
          <a:xfrm>
            <a:off x="2555776" y="1701274"/>
            <a:ext cx="648072" cy="405587"/>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endParaRPr lang="zh-CN" altLang="en-US" sz="1600">
              <a:solidFill>
                <a:srgbClr val="FFFFFF"/>
              </a:solidFill>
              <a:latin typeface="方正黑体简体" panose="03000509000000000000" pitchFamily="65" charset="-122"/>
              <a:ea typeface="方正黑体简体" panose="03000509000000000000" pitchFamily="65" charset="-122"/>
            </a:endParaRPr>
          </a:p>
        </p:txBody>
      </p:sp>
      <p:sp>
        <p:nvSpPr>
          <p:cNvPr id="13" name="TextBox 12"/>
          <p:cNvSpPr txBox="1"/>
          <p:nvPr/>
        </p:nvSpPr>
        <p:spPr>
          <a:xfrm>
            <a:off x="456666" y="1779662"/>
            <a:ext cx="1451038" cy="923330"/>
          </a:xfrm>
          <a:prstGeom prst="rect">
            <a:avLst/>
          </a:prstGeom>
          <a:noFill/>
        </p:spPr>
        <p:txBody>
          <a:bodyPr wrap="none" rtlCol="0">
            <a:spAutoFit/>
          </a:bodyPr>
          <a:lstStyle/>
          <a:p>
            <a:pPr algn="r"/>
            <a:r>
              <a:rPr lang="zh-CN" altLang="en-US" sz="3600" dirty="0">
                <a:solidFill>
                  <a:schemeClr val="bg1"/>
                </a:solidFill>
                <a:latin typeface="方正黑体简体" panose="03000509000000000000" pitchFamily="65" charset="-122"/>
                <a:ea typeface="方正黑体简体" panose="03000509000000000000" pitchFamily="65" charset="-122"/>
              </a:rPr>
              <a:t>目录</a:t>
            </a:r>
            <a:endParaRPr lang="en-US" altLang="zh-CN" sz="2400" dirty="0">
              <a:solidFill>
                <a:schemeClr val="bg1"/>
              </a:solidFill>
              <a:latin typeface="方正黑体简体" panose="03000509000000000000" pitchFamily="65" charset="-122"/>
              <a:ea typeface="方正黑体简体" panose="03000509000000000000" pitchFamily="65" charset="-122"/>
            </a:endParaRPr>
          </a:p>
          <a:p>
            <a:pPr algn="r"/>
            <a:r>
              <a:rPr lang="en-US" altLang="zh-CN" dirty="0">
                <a:solidFill>
                  <a:schemeClr val="bg1"/>
                </a:solidFill>
                <a:latin typeface="方正黑体简体" panose="03000509000000000000" pitchFamily="65" charset="-122"/>
                <a:ea typeface="方正黑体简体" panose="03000509000000000000" pitchFamily="65" charset="-122"/>
              </a:rPr>
              <a:t>CONTENTS</a:t>
            </a:r>
            <a:endParaRPr lang="zh-CN" altLang="en-US" sz="1200" dirty="0">
              <a:solidFill>
                <a:schemeClr val="bg1"/>
              </a:solidFill>
              <a:latin typeface="方正黑体简体" panose="03000509000000000000" pitchFamily="65" charset="-122"/>
              <a:ea typeface="方正黑体简体" panose="03000509000000000000" pitchFamily="65" charset="-122"/>
            </a:endParaRPr>
          </a:p>
        </p:txBody>
      </p:sp>
    </p:spTree>
    <p:extLst>
      <p:ext uri="{BB962C8B-B14F-4D97-AF65-F5344CB8AC3E}">
        <p14:creationId xmlns:p14="http://schemas.microsoft.com/office/powerpoint/2010/main" val="3859694783"/>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mph" presetSubtype="0" fill="remove" grpId="0" nodeType="afterEffect">
                                  <p:stCondLst>
                                    <p:cond delay="0"/>
                                  </p:stCondLst>
                                  <p:childTnLst>
                                    <p:animClr clrSpc="rgb" dir="cw">
                                      <p:cBhvr override="childStyle">
                                        <p:cTn id="11" dur="250" autoRev="1" fill="remove"/>
                                        <p:tgtEl>
                                          <p:spTgt spid="5"/>
                                        </p:tgtEl>
                                        <p:attrNameLst>
                                          <p:attrName>style.color</p:attrName>
                                        </p:attrNameLst>
                                      </p:cBhvr>
                                      <p:to>
                                        <a:schemeClr val="bg1"/>
                                      </p:to>
                                    </p:animClr>
                                    <p:animClr clrSpc="rgb" dir="cw">
                                      <p:cBhvr>
                                        <p:cTn id="12" dur="250" autoRev="1" fill="remove"/>
                                        <p:tgtEl>
                                          <p:spTgt spid="5"/>
                                        </p:tgtEl>
                                        <p:attrNameLst>
                                          <p:attrName>fillcolor</p:attrName>
                                        </p:attrNameLst>
                                      </p:cBhvr>
                                      <p:to>
                                        <a:schemeClr val="bg1"/>
                                      </p:to>
                                    </p:animClr>
                                    <p:set>
                                      <p:cBhvr>
                                        <p:cTn id="13" dur="250" autoRev="1" fill="remove"/>
                                        <p:tgtEl>
                                          <p:spTgt spid="5"/>
                                        </p:tgtEl>
                                        <p:attrNameLst>
                                          <p:attrName>fill.type</p:attrName>
                                        </p:attrNameLst>
                                      </p:cBhvr>
                                      <p:to>
                                        <p:strVal val="solid"/>
                                      </p:to>
                                    </p:set>
                                    <p:set>
                                      <p:cBhvr>
                                        <p:cTn id="14" dur="250" autoRev="1" fill="remove"/>
                                        <p:tgtEl>
                                          <p:spTgt spid="5"/>
                                        </p:tgtEl>
                                        <p:attrNameLst>
                                          <p:attrName>fill.on</p:attrName>
                                        </p:attrNameLst>
                                      </p:cBhvr>
                                      <p:to>
                                        <p:strVal val="true"/>
                                      </p:to>
                                    </p:set>
                                  </p:childTnLst>
                                </p:cTn>
                              </p:par>
                              <p:par>
                                <p:cTn id="15" presetID="27" presetClass="emph" presetSubtype="0" fill="remove" grpId="0" nodeType="withEffect">
                                  <p:stCondLst>
                                    <p:cond delay="0"/>
                                  </p:stCondLst>
                                  <p:childTnLst>
                                    <p:animClr clrSpc="rgb" dir="cw">
                                      <p:cBhvr override="childStyle">
                                        <p:cTn id="16" dur="250" autoRev="1" fill="remove"/>
                                        <p:tgtEl>
                                          <p:spTgt spid="6"/>
                                        </p:tgtEl>
                                        <p:attrNameLst>
                                          <p:attrName>style.color</p:attrName>
                                        </p:attrNameLst>
                                      </p:cBhvr>
                                      <p:to>
                                        <a:schemeClr val="bg1"/>
                                      </p:to>
                                    </p:animClr>
                                    <p:animClr clrSpc="rgb" dir="cw">
                                      <p:cBhvr>
                                        <p:cTn id="17" dur="250" autoRev="1" fill="remove"/>
                                        <p:tgtEl>
                                          <p:spTgt spid="6"/>
                                        </p:tgtEl>
                                        <p:attrNameLst>
                                          <p:attrName>fillcolor</p:attrName>
                                        </p:attrNameLst>
                                      </p:cBhvr>
                                      <p:to>
                                        <a:schemeClr val="bg1"/>
                                      </p:to>
                                    </p:animClr>
                                    <p:set>
                                      <p:cBhvr>
                                        <p:cTn id="18" dur="250" autoRev="1" fill="remove"/>
                                        <p:tgtEl>
                                          <p:spTgt spid="6"/>
                                        </p:tgtEl>
                                        <p:attrNameLst>
                                          <p:attrName>fill.type</p:attrName>
                                        </p:attrNameLst>
                                      </p:cBhvr>
                                      <p:to>
                                        <p:strVal val="solid"/>
                                      </p:to>
                                    </p:set>
                                    <p:set>
                                      <p:cBhvr>
                                        <p:cTn id="19" dur="250" autoRev="1" fill="remove"/>
                                        <p:tgtEl>
                                          <p:spTgt spid="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979712" y="4389187"/>
            <a:ext cx="1387564" cy="2670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007236" y="3525092"/>
            <a:ext cx="360040" cy="93610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007236" y="3525091"/>
            <a:ext cx="1387564" cy="2670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034760" y="2660996"/>
            <a:ext cx="360040" cy="93610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34760" y="2652983"/>
            <a:ext cx="1387564" cy="2670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062284" y="1788887"/>
            <a:ext cx="360040" cy="93610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062284" y="1788887"/>
            <a:ext cx="1387564" cy="26707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rot="18702030">
            <a:off x="6149421" y="1248719"/>
            <a:ext cx="1146638" cy="567003"/>
          </a:xfrm>
          <a:prstGeom prst="rightArrow">
            <a:avLst>
              <a:gd name="adj1" fmla="val 50000"/>
              <a:gd name="adj2" fmla="val 107614"/>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Rectangle 27"/>
          <p:cNvSpPr>
            <a:spLocks noChangeArrowheads="1"/>
          </p:cNvSpPr>
          <p:nvPr/>
        </p:nvSpPr>
        <p:spPr bwMode="auto">
          <a:xfrm>
            <a:off x="3547804" y="4361429"/>
            <a:ext cx="2729010" cy="387798"/>
          </a:xfrm>
          <a:prstGeom prst="rect">
            <a:avLst/>
          </a:prstGeom>
          <a:noFill/>
          <a:ln w="9525" algn="ctr">
            <a:noFill/>
            <a:miter lim="800000"/>
            <a:headEnd/>
            <a:tailEnd/>
          </a:ln>
        </p:spPr>
        <p:txBody>
          <a:bodyPr>
            <a:spAutoFit/>
          </a:bodyPr>
          <a:lstStyle/>
          <a:p>
            <a:pPr>
              <a:lnSpc>
                <a:spcPct val="120000"/>
              </a:lnSpc>
            </a:pPr>
            <a:r>
              <a:rPr lang="zh-CN" altLang="en-US" sz="1600" dirty="0">
                <a:solidFill>
                  <a:schemeClr val="tx2"/>
                </a:solidFill>
                <a:latin typeface="方正黑体简体" panose="03000509000000000000" pitchFamily="65" charset="-122"/>
                <a:ea typeface="方正黑体简体" panose="03000509000000000000" pitchFamily="65" charset="-122"/>
              </a:rPr>
              <a:t>●</a:t>
            </a:r>
            <a:r>
              <a:rPr lang="zh-CN" altLang="en-US" sz="1600" dirty="0">
                <a:latin typeface="方正黑体简体" panose="03000509000000000000" pitchFamily="65" charset="-122"/>
                <a:ea typeface="方正黑体简体" panose="03000509000000000000" pitchFamily="65" charset="-122"/>
              </a:rPr>
              <a:t>处添加段落文字内容</a:t>
            </a:r>
          </a:p>
        </p:txBody>
      </p:sp>
      <p:sp>
        <p:nvSpPr>
          <p:cNvPr id="18" name="Rectangle 27"/>
          <p:cNvSpPr>
            <a:spLocks noChangeArrowheads="1"/>
          </p:cNvSpPr>
          <p:nvPr/>
        </p:nvSpPr>
        <p:spPr bwMode="auto">
          <a:xfrm>
            <a:off x="4551297" y="3497333"/>
            <a:ext cx="2729010" cy="387798"/>
          </a:xfrm>
          <a:prstGeom prst="rect">
            <a:avLst/>
          </a:prstGeom>
          <a:noFill/>
          <a:ln w="9525" algn="ctr">
            <a:noFill/>
            <a:miter lim="800000"/>
            <a:headEnd/>
            <a:tailEnd/>
          </a:ln>
        </p:spPr>
        <p:txBody>
          <a:bodyPr>
            <a:spAutoFit/>
          </a:bodyPr>
          <a:lstStyle/>
          <a:p>
            <a:pPr>
              <a:lnSpc>
                <a:spcPct val="120000"/>
              </a:lnSpc>
            </a:pPr>
            <a:r>
              <a:rPr lang="zh-CN" altLang="en-US" sz="1600" dirty="0">
                <a:solidFill>
                  <a:schemeClr val="tx2"/>
                </a:solidFill>
                <a:latin typeface="方正黑体简体" panose="03000509000000000000" pitchFamily="65" charset="-122"/>
                <a:ea typeface="方正黑体简体" panose="03000509000000000000" pitchFamily="65" charset="-122"/>
              </a:rPr>
              <a:t>●</a:t>
            </a:r>
            <a:r>
              <a:rPr lang="zh-CN" altLang="en-US" sz="1600" dirty="0">
                <a:latin typeface="方正黑体简体" panose="03000509000000000000" pitchFamily="65" charset="-122"/>
                <a:ea typeface="方正黑体简体" panose="03000509000000000000" pitchFamily="65" charset="-122"/>
              </a:rPr>
              <a:t>处添加段落文字内容</a:t>
            </a:r>
          </a:p>
        </p:txBody>
      </p:sp>
      <p:sp>
        <p:nvSpPr>
          <p:cNvPr id="19" name="Rectangle 27"/>
          <p:cNvSpPr>
            <a:spLocks noChangeArrowheads="1"/>
          </p:cNvSpPr>
          <p:nvPr/>
        </p:nvSpPr>
        <p:spPr bwMode="auto">
          <a:xfrm>
            <a:off x="5661622" y="2685589"/>
            <a:ext cx="2729010" cy="387798"/>
          </a:xfrm>
          <a:prstGeom prst="rect">
            <a:avLst/>
          </a:prstGeom>
          <a:noFill/>
          <a:ln w="9525" algn="ctr">
            <a:noFill/>
            <a:miter lim="800000"/>
            <a:headEnd/>
            <a:tailEnd/>
          </a:ln>
        </p:spPr>
        <p:txBody>
          <a:bodyPr>
            <a:spAutoFit/>
          </a:bodyPr>
          <a:lstStyle/>
          <a:p>
            <a:pPr>
              <a:lnSpc>
                <a:spcPct val="120000"/>
              </a:lnSpc>
            </a:pPr>
            <a:r>
              <a:rPr lang="zh-CN" altLang="en-US" sz="1600" dirty="0">
                <a:solidFill>
                  <a:schemeClr val="tx2"/>
                </a:solidFill>
                <a:latin typeface="方正黑体简体" panose="03000509000000000000" pitchFamily="65" charset="-122"/>
                <a:ea typeface="方正黑体简体" panose="03000509000000000000" pitchFamily="65" charset="-122"/>
              </a:rPr>
              <a:t>●</a:t>
            </a:r>
            <a:r>
              <a:rPr lang="zh-CN" altLang="en-US" sz="1600" dirty="0">
                <a:latin typeface="方正黑体简体" panose="03000509000000000000" pitchFamily="65" charset="-122"/>
                <a:ea typeface="方正黑体简体" panose="03000509000000000000" pitchFamily="65" charset="-122"/>
              </a:rPr>
              <a:t>处添加段落文字内容</a:t>
            </a:r>
          </a:p>
        </p:txBody>
      </p:sp>
      <p:sp>
        <p:nvSpPr>
          <p:cNvPr id="20" name="Rectangle 27"/>
          <p:cNvSpPr>
            <a:spLocks noChangeArrowheads="1"/>
          </p:cNvSpPr>
          <p:nvPr/>
        </p:nvSpPr>
        <p:spPr bwMode="auto">
          <a:xfrm>
            <a:off x="6830954" y="1761129"/>
            <a:ext cx="2729010" cy="387798"/>
          </a:xfrm>
          <a:prstGeom prst="rect">
            <a:avLst/>
          </a:prstGeom>
          <a:noFill/>
          <a:ln w="9525" algn="ctr">
            <a:noFill/>
            <a:miter lim="800000"/>
            <a:headEnd/>
            <a:tailEnd/>
          </a:ln>
        </p:spPr>
        <p:txBody>
          <a:bodyPr>
            <a:spAutoFit/>
          </a:bodyPr>
          <a:lstStyle/>
          <a:p>
            <a:pPr>
              <a:lnSpc>
                <a:spcPct val="120000"/>
              </a:lnSpc>
            </a:pPr>
            <a:r>
              <a:rPr lang="zh-CN" altLang="en-US" sz="1600" dirty="0">
                <a:solidFill>
                  <a:schemeClr val="tx2"/>
                </a:solidFill>
                <a:latin typeface="方正黑体简体" panose="03000509000000000000" pitchFamily="65" charset="-122"/>
                <a:ea typeface="方正黑体简体" panose="03000509000000000000" pitchFamily="65" charset="-122"/>
              </a:rPr>
              <a:t>●</a:t>
            </a:r>
            <a:r>
              <a:rPr lang="zh-CN" altLang="en-US" sz="1600" dirty="0">
                <a:latin typeface="方正黑体简体" panose="03000509000000000000" pitchFamily="65" charset="-122"/>
                <a:ea typeface="方正黑体简体" panose="03000509000000000000" pitchFamily="65" charset="-122"/>
              </a:rPr>
              <a:t>处添加段落文字内容</a:t>
            </a:r>
          </a:p>
        </p:txBody>
      </p:sp>
      <p:sp>
        <p:nvSpPr>
          <p:cNvPr id="21" name="TextBox 20"/>
          <p:cNvSpPr txBox="1"/>
          <p:nvPr/>
        </p:nvSpPr>
        <p:spPr>
          <a:xfrm>
            <a:off x="717581" y="1598478"/>
            <a:ext cx="2403578" cy="1477328"/>
          </a:xfrm>
          <a:prstGeom prst="rect">
            <a:avLst/>
          </a:prstGeom>
          <a:noFill/>
        </p:spPr>
        <p:txBody>
          <a:bodyPr wrap="square" rtlCol="0">
            <a:spAutoFit/>
          </a:bodyPr>
          <a:lstStyle/>
          <a:p>
            <a:r>
              <a:rPr lang="zh-CN" altLang="en-US" dirty="0">
                <a:latin typeface="方正黑体简体" panose="03000509000000000000" pitchFamily="65" charset="-122"/>
                <a:ea typeface="方正黑体简体" panose="03000509000000000000" pitchFamily="65" charset="-122"/>
              </a:rPr>
              <a:t>请输入你的文本内容</a:t>
            </a:r>
            <a:endParaRPr lang="en-US" altLang="zh-CN" dirty="0">
              <a:latin typeface="方正黑体简体" panose="03000509000000000000" pitchFamily="65" charset="-122"/>
              <a:ea typeface="方正黑体简体" panose="03000509000000000000" pitchFamily="65" charset="-122"/>
            </a:endParaRPr>
          </a:p>
          <a:p>
            <a:r>
              <a:rPr lang="zh-CN" altLang="en-US" dirty="0">
                <a:latin typeface="方正黑体简体" panose="03000509000000000000" pitchFamily="65" charset="-122"/>
                <a:ea typeface="方正黑体简体" panose="03000509000000000000" pitchFamily="65" charset="-122"/>
              </a:rPr>
              <a:t>请输入你的文本内容</a:t>
            </a:r>
            <a:endParaRPr lang="en-US" altLang="zh-CN" dirty="0">
              <a:latin typeface="方正黑体简体" panose="03000509000000000000" pitchFamily="65" charset="-122"/>
              <a:ea typeface="方正黑体简体" panose="03000509000000000000" pitchFamily="65" charset="-122"/>
            </a:endParaRPr>
          </a:p>
          <a:p>
            <a:r>
              <a:rPr lang="zh-CN" altLang="en-US" dirty="0">
                <a:latin typeface="方正黑体简体" panose="03000509000000000000" pitchFamily="65" charset="-122"/>
                <a:ea typeface="方正黑体简体" panose="03000509000000000000" pitchFamily="65" charset="-122"/>
              </a:rPr>
              <a:t>请输入你的文本内容</a:t>
            </a:r>
          </a:p>
          <a:p>
            <a:r>
              <a:rPr lang="zh-CN" altLang="en-US" dirty="0">
                <a:latin typeface="方正黑体简体" panose="03000509000000000000" pitchFamily="65" charset="-122"/>
                <a:ea typeface="方正黑体简体" panose="03000509000000000000" pitchFamily="65" charset="-122"/>
              </a:rPr>
              <a:t>请输入你的文本内容</a:t>
            </a:r>
          </a:p>
          <a:p>
            <a:r>
              <a:rPr lang="zh-CN" altLang="en-US" dirty="0">
                <a:latin typeface="方正黑体简体" panose="03000509000000000000" pitchFamily="65" charset="-122"/>
                <a:ea typeface="方正黑体简体" panose="03000509000000000000" pitchFamily="65" charset="-122"/>
              </a:rPr>
              <a:t>请输入你的文本内容</a:t>
            </a:r>
          </a:p>
        </p:txBody>
      </p:sp>
      <p:sp>
        <p:nvSpPr>
          <p:cNvPr id="22" name="TextBox 21"/>
          <p:cNvSpPr txBox="1"/>
          <p:nvPr/>
        </p:nvSpPr>
        <p:spPr>
          <a:xfrm>
            <a:off x="747719" y="1229146"/>
            <a:ext cx="1569660" cy="369332"/>
          </a:xfrm>
          <a:prstGeom prst="rect">
            <a:avLst/>
          </a:prstGeom>
          <a:noFill/>
        </p:spPr>
        <p:txBody>
          <a:bodyPr wrap="none" rtlCol="0">
            <a:spAutoFit/>
          </a:bodyPr>
          <a:lstStyle/>
          <a:p>
            <a:r>
              <a:rPr lang="zh-CN" altLang="en-US" dirty="0">
                <a:solidFill>
                  <a:schemeClr val="tx2"/>
                </a:solidFill>
                <a:latin typeface="方正大黑简体" panose="03000509000000000000" pitchFamily="65" charset="-122"/>
                <a:ea typeface="方正大黑简体" panose="03000509000000000000" pitchFamily="65" charset="-122"/>
              </a:rPr>
              <a:t>输入标题文字</a:t>
            </a:r>
          </a:p>
        </p:txBody>
      </p:sp>
    </p:spTree>
    <p:extLst>
      <p:ext uri="{BB962C8B-B14F-4D97-AF65-F5344CB8AC3E}">
        <p14:creationId xmlns:p14="http://schemas.microsoft.com/office/powerpoint/2010/main" val="1495150389"/>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250"/>
                                        <p:tgtEl>
                                          <p:spTgt spid="9"/>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250"/>
                                        <p:tgtEl>
                                          <p:spTgt spid="10"/>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250"/>
                                        <p:tgtEl>
                                          <p:spTgt spid="11"/>
                                        </p:tgtEl>
                                      </p:cBhvr>
                                    </p:animEffect>
                                  </p:childTnLst>
                                </p:cTn>
                              </p:par>
                            </p:childTnLst>
                          </p:cTn>
                        </p:par>
                        <p:par>
                          <p:cTn id="16" fill="hold">
                            <p:stCondLst>
                              <p:cond delay="750"/>
                            </p:stCondLst>
                            <p:childTnLst>
                              <p:par>
                                <p:cTn id="17" presetID="22" presetClass="entr" presetSubtype="4"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down)">
                                      <p:cBhvr>
                                        <p:cTn id="19" dur="250"/>
                                        <p:tgtEl>
                                          <p:spTgt spid="12"/>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250"/>
                                        <p:tgtEl>
                                          <p:spTgt spid="13"/>
                                        </p:tgtEl>
                                      </p:cBhvr>
                                    </p:animEffect>
                                  </p:childTnLst>
                                </p:cTn>
                              </p:par>
                            </p:childTnLst>
                          </p:cTn>
                        </p:par>
                        <p:par>
                          <p:cTn id="24" fill="hold">
                            <p:stCondLst>
                              <p:cond delay="1250"/>
                            </p:stCondLst>
                            <p:childTnLst>
                              <p:par>
                                <p:cTn id="25" presetID="2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250"/>
                                        <p:tgtEl>
                                          <p:spTgt spid="14"/>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250"/>
                                        <p:tgtEl>
                                          <p:spTgt spid="15"/>
                                        </p:tgtEl>
                                      </p:cBhvr>
                                    </p:animEffect>
                                  </p:childTnLst>
                                </p:cTn>
                              </p:par>
                            </p:childTnLst>
                          </p:cTn>
                        </p:par>
                        <p:par>
                          <p:cTn id="32" fill="hold">
                            <p:stCondLst>
                              <p:cond delay="1750"/>
                            </p:stCondLst>
                            <p:childTnLst>
                              <p:par>
                                <p:cTn id="33" presetID="22" presetClass="entr" presetSubtype="4"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250"/>
                                        <p:tgtEl>
                                          <p:spTgt spid="16"/>
                                        </p:tgtEl>
                                      </p:cBhvr>
                                    </p:animEffect>
                                  </p:childTnLst>
                                </p:cTn>
                              </p:par>
                            </p:childTnLst>
                          </p:cTn>
                        </p:par>
                        <p:par>
                          <p:cTn id="36" fill="hold">
                            <p:stCondLst>
                              <p:cond delay="2000"/>
                            </p:stCondLst>
                            <p:childTnLst>
                              <p:par>
                                <p:cTn id="37" presetID="2" presetClass="entr" presetSubtype="2"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250" fill="hold"/>
                                        <p:tgtEl>
                                          <p:spTgt spid="17"/>
                                        </p:tgtEl>
                                        <p:attrNameLst>
                                          <p:attrName>ppt_x</p:attrName>
                                        </p:attrNameLst>
                                      </p:cBhvr>
                                      <p:tavLst>
                                        <p:tav tm="0">
                                          <p:val>
                                            <p:strVal val="1+#ppt_w/2"/>
                                          </p:val>
                                        </p:tav>
                                        <p:tav tm="100000">
                                          <p:val>
                                            <p:strVal val="#ppt_x"/>
                                          </p:val>
                                        </p:tav>
                                      </p:tavLst>
                                    </p:anim>
                                    <p:anim calcmode="lin" valueType="num">
                                      <p:cBhvr additive="base">
                                        <p:cTn id="40" dur="250" fill="hold"/>
                                        <p:tgtEl>
                                          <p:spTgt spid="17"/>
                                        </p:tgtEl>
                                        <p:attrNameLst>
                                          <p:attrName>ppt_y</p:attrName>
                                        </p:attrNameLst>
                                      </p:cBhvr>
                                      <p:tavLst>
                                        <p:tav tm="0">
                                          <p:val>
                                            <p:strVal val="#ppt_y"/>
                                          </p:val>
                                        </p:tav>
                                        <p:tav tm="100000">
                                          <p:val>
                                            <p:strVal val="#ppt_y"/>
                                          </p:val>
                                        </p:tav>
                                      </p:tavLst>
                                    </p:anim>
                                  </p:childTnLst>
                                </p:cTn>
                              </p:par>
                            </p:childTnLst>
                          </p:cTn>
                        </p:par>
                        <p:par>
                          <p:cTn id="41" fill="hold">
                            <p:stCondLst>
                              <p:cond delay="2250"/>
                            </p:stCondLst>
                            <p:childTnLst>
                              <p:par>
                                <p:cTn id="42" presetID="2" presetClass="entr" presetSubtype="2"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250" fill="hold"/>
                                        <p:tgtEl>
                                          <p:spTgt spid="18"/>
                                        </p:tgtEl>
                                        <p:attrNameLst>
                                          <p:attrName>ppt_x</p:attrName>
                                        </p:attrNameLst>
                                      </p:cBhvr>
                                      <p:tavLst>
                                        <p:tav tm="0">
                                          <p:val>
                                            <p:strVal val="1+#ppt_w/2"/>
                                          </p:val>
                                        </p:tav>
                                        <p:tav tm="100000">
                                          <p:val>
                                            <p:strVal val="#ppt_x"/>
                                          </p:val>
                                        </p:tav>
                                      </p:tavLst>
                                    </p:anim>
                                    <p:anim calcmode="lin" valueType="num">
                                      <p:cBhvr additive="base">
                                        <p:cTn id="45" dur="250" fill="hold"/>
                                        <p:tgtEl>
                                          <p:spTgt spid="18"/>
                                        </p:tgtEl>
                                        <p:attrNameLst>
                                          <p:attrName>ppt_y</p:attrName>
                                        </p:attrNameLst>
                                      </p:cBhvr>
                                      <p:tavLst>
                                        <p:tav tm="0">
                                          <p:val>
                                            <p:strVal val="#ppt_y"/>
                                          </p:val>
                                        </p:tav>
                                        <p:tav tm="100000">
                                          <p:val>
                                            <p:strVal val="#ppt_y"/>
                                          </p:val>
                                        </p:tav>
                                      </p:tavLst>
                                    </p:anim>
                                  </p:childTnLst>
                                </p:cTn>
                              </p:par>
                            </p:childTnLst>
                          </p:cTn>
                        </p:par>
                        <p:par>
                          <p:cTn id="46" fill="hold">
                            <p:stCondLst>
                              <p:cond delay="2500"/>
                            </p:stCondLst>
                            <p:childTnLst>
                              <p:par>
                                <p:cTn id="47" presetID="2" presetClass="entr" presetSubtype="2" fill="hold" grpId="0" nodeType="after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250" fill="hold"/>
                                        <p:tgtEl>
                                          <p:spTgt spid="19"/>
                                        </p:tgtEl>
                                        <p:attrNameLst>
                                          <p:attrName>ppt_x</p:attrName>
                                        </p:attrNameLst>
                                      </p:cBhvr>
                                      <p:tavLst>
                                        <p:tav tm="0">
                                          <p:val>
                                            <p:strVal val="1+#ppt_w/2"/>
                                          </p:val>
                                        </p:tav>
                                        <p:tav tm="100000">
                                          <p:val>
                                            <p:strVal val="#ppt_x"/>
                                          </p:val>
                                        </p:tav>
                                      </p:tavLst>
                                    </p:anim>
                                    <p:anim calcmode="lin" valueType="num">
                                      <p:cBhvr additive="base">
                                        <p:cTn id="50" dur="250" fill="hold"/>
                                        <p:tgtEl>
                                          <p:spTgt spid="19"/>
                                        </p:tgtEl>
                                        <p:attrNameLst>
                                          <p:attrName>ppt_y</p:attrName>
                                        </p:attrNameLst>
                                      </p:cBhvr>
                                      <p:tavLst>
                                        <p:tav tm="0">
                                          <p:val>
                                            <p:strVal val="#ppt_y"/>
                                          </p:val>
                                        </p:tav>
                                        <p:tav tm="100000">
                                          <p:val>
                                            <p:strVal val="#ppt_y"/>
                                          </p:val>
                                        </p:tav>
                                      </p:tavLst>
                                    </p:anim>
                                  </p:childTnLst>
                                </p:cTn>
                              </p:par>
                            </p:childTnLst>
                          </p:cTn>
                        </p:par>
                        <p:par>
                          <p:cTn id="51" fill="hold">
                            <p:stCondLst>
                              <p:cond delay="2750"/>
                            </p:stCondLst>
                            <p:childTnLst>
                              <p:par>
                                <p:cTn id="52" presetID="2" presetClass="entr" presetSubtype="2" fill="hold" grpId="0" nodeType="afterEffect">
                                  <p:stCondLst>
                                    <p:cond delay="0"/>
                                  </p:stCondLst>
                                  <p:childTnLst>
                                    <p:set>
                                      <p:cBhvr>
                                        <p:cTn id="53" dur="1" fill="hold">
                                          <p:stCondLst>
                                            <p:cond delay="0"/>
                                          </p:stCondLst>
                                        </p:cTn>
                                        <p:tgtEl>
                                          <p:spTgt spid="20"/>
                                        </p:tgtEl>
                                        <p:attrNameLst>
                                          <p:attrName>style.visibility</p:attrName>
                                        </p:attrNameLst>
                                      </p:cBhvr>
                                      <p:to>
                                        <p:strVal val="visible"/>
                                      </p:to>
                                    </p:set>
                                    <p:anim calcmode="lin" valueType="num">
                                      <p:cBhvr additive="base">
                                        <p:cTn id="54" dur="250" fill="hold"/>
                                        <p:tgtEl>
                                          <p:spTgt spid="20"/>
                                        </p:tgtEl>
                                        <p:attrNameLst>
                                          <p:attrName>ppt_x</p:attrName>
                                        </p:attrNameLst>
                                      </p:cBhvr>
                                      <p:tavLst>
                                        <p:tav tm="0">
                                          <p:val>
                                            <p:strVal val="1+#ppt_w/2"/>
                                          </p:val>
                                        </p:tav>
                                        <p:tav tm="100000">
                                          <p:val>
                                            <p:strVal val="#ppt_x"/>
                                          </p:val>
                                        </p:tav>
                                      </p:tavLst>
                                    </p:anim>
                                    <p:anim calcmode="lin" valueType="num">
                                      <p:cBhvr additive="base">
                                        <p:cTn id="55" dur="250" fill="hold"/>
                                        <p:tgtEl>
                                          <p:spTgt spid="20"/>
                                        </p:tgtEl>
                                        <p:attrNameLst>
                                          <p:attrName>ppt_y</p:attrName>
                                        </p:attrNameLst>
                                      </p:cBhvr>
                                      <p:tavLst>
                                        <p:tav tm="0">
                                          <p:val>
                                            <p:strVal val="#ppt_y"/>
                                          </p:val>
                                        </p:tav>
                                        <p:tav tm="100000">
                                          <p:val>
                                            <p:strVal val="#ppt_y"/>
                                          </p:val>
                                        </p:tav>
                                      </p:tavLst>
                                    </p:anim>
                                  </p:childTnLst>
                                </p:cTn>
                              </p:par>
                            </p:childTnLst>
                          </p:cTn>
                        </p:par>
                        <p:par>
                          <p:cTn id="56" fill="hold">
                            <p:stCondLst>
                              <p:cond delay="3000"/>
                            </p:stCondLst>
                            <p:childTnLst>
                              <p:par>
                                <p:cTn id="57" presetID="53" presetClass="entr" presetSubtype="16"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 calcmode="lin" valueType="num">
                                      <p:cBhvr>
                                        <p:cTn id="59" dur="500" fill="hold"/>
                                        <p:tgtEl>
                                          <p:spTgt spid="22"/>
                                        </p:tgtEl>
                                        <p:attrNameLst>
                                          <p:attrName>ppt_w</p:attrName>
                                        </p:attrNameLst>
                                      </p:cBhvr>
                                      <p:tavLst>
                                        <p:tav tm="0">
                                          <p:val>
                                            <p:fltVal val="0"/>
                                          </p:val>
                                        </p:tav>
                                        <p:tav tm="100000">
                                          <p:val>
                                            <p:strVal val="#ppt_w"/>
                                          </p:val>
                                        </p:tav>
                                      </p:tavLst>
                                    </p:anim>
                                    <p:anim calcmode="lin" valueType="num">
                                      <p:cBhvr>
                                        <p:cTn id="60" dur="500" fill="hold"/>
                                        <p:tgtEl>
                                          <p:spTgt spid="22"/>
                                        </p:tgtEl>
                                        <p:attrNameLst>
                                          <p:attrName>ppt_h</p:attrName>
                                        </p:attrNameLst>
                                      </p:cBhvr>
                                      <p:tavLst>
                                        <p:tav tm="0">
                                          <p:val>
                                            <p:fltVal val="0"/>
                                          </p:val>
                                        </p:tav>
                                        <p:tav tm="100000">
                                          <p:val>
                                            <p:strVal val="#ppt_h"/>
                                          </p:val>
                                        </p:tav>
                                      </p:tavLst>
                                    </p:anim>
                                    <p:animEffect transition="in" filter="fade">
                                      <p:cBhvr>
                                        <p:cTn id="61" dur="500"/>
                                        <p:tgtEl>
                                          <p:spTgt spid="22"/>
                                        </p:tgtEl>
                                      </p:cBhvr>
                                    </p:animEffect>
                                  </p:childTnLst>
                                </p:cTn>
                              </p:par>
                            </p:childTnLst>
                          </p:cTn>
                        </p:par>
                        <p:par>
                          <p:cTn id="62" fill="hold">
                            <p:stCondLst>
                              <p:cond delay="3500"/>
                            </p:stCondLst>
                            <p:childTnLst>
                              <p:par>
                                <p:cTn id="63" presetID="22" presetClass="entr" presetSubtype="1" fill="hold" grpId="0" nodeType="after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wipe(up)">
                                      <p:cBhvr>
                                        <p:cTn id="6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p:bldP spid="18" grpId="0"/>
      <p:bldP spid="19" grpId="0"/>
      <p:bldP spid="20" grpId="0"/>
      <p:bldP spid="21"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a:off x="2051720" y="1419622"/>
            <a:ext cx="0" cy="3168352"/>
          </a:xfrm>
          <a:prstGeom prst="line">
            <a:avLst/>
          </a:prstGeom>
          <a:ln>
            <a:solidFill>
              <a:schemeClr val="tx2"/>
            </a:solidFill>
          </a:ln>
        </p:spPr>
        <p:style>
          <a:lnRef idx="3">
            <a:schemeClr val="accent1"/>
          </a:lnRef>
          <a:fillRef idx="0">
            <a:schemeClr val="accent1"/>
          </a:fillRef>
          <a:effectRef idx="2">
            <a:schemeClr val="accent1"/>
          </a:effectRef>
          <a:fontRef idx="minor">
            <a:schemeClr val="tx1"/>
          </a:fontRef>
        </p:style>
      </p:cxnSp>
      <p:sp>
        <p:nvSpPr>
          <p:cNvPr id="4" name="椭圆 3"/>
          <p:cNvSpPr/>
          <p:nvPr/>
        </p:nvSpPr>
        <p:spPr>
          <a:xfrm>
            <a:off x="1979712" y="1347614"/>
            <a:ext cx="144016" cy="144016"/>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979712" y="1981284"/>
            <a:ext cx="144016" cy="144016"/>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979712" y="2614954"/>
            <a:ext cx="144016" cy="144016"/>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979712" y="3248624"/>
            <a:ext cx="144016" cy="144016"/>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979712" y="3882294"/>
            <a:ext cx="144016" cy="144016"/>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2195736" y="1523568"/>
            <a:ext cx="6336704" cy="400110"/>
          </a:xfrm>
          <a:prstGeom prst="rect">
            <a:avLst/>
          </a:prstGeom>
          <a:noFill/>
        </p:spPr>
        <p:txBody>
          <a:bodyPr wrap="square" rtlCol="0">
            <a:spAutoFit/>
          </a:bodyPr>
          <a:lstStyle/>
          <a:p>
            <a:r>
              <a:rPr lang="zh-CN" altLang="en-US" sz="1000" dirty="0">
                <a:latin typeface="方正黑体简体" panose="03000509000000000000" pitchFamily="65" charset="-122"/>
                <a:ea typeface="方正黑体简体" panose="03000509000000000000" pitchFamily="65" charset="-122"/>
              </a:rPr>
              <a:t>点击输入文字内容点击输入文字内容点击输入文字内容点击输入文字内容点击输入文字内容点击输入文字内容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a:p>
            <a:r>
              <a:rPr lang="zh-CN" altLang="en-US" sz="10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p:txBody>
      </p:sp>
      <p:sp>
        <p:nvSpPr>
          <p:cNvPr id="12" name="TextBox 11"/>
          <p:cNvSpPr txBox="1"/>
          <p:nvPr/>
        </p:nvSpPr>
        <p:spPr>
          <a:xfrm>
            <a:off x="2195736" y="1294087"/>
            <a:ext cx="1261884" cy="307777"/>
          </a:xfrm>
          <a:prstGeom prst="rect">
            <a:avLst/>
          </a:prstGeom>
          <a:noFill/>
        </p:spPr>
        <p:txBody>
          <a:bodyPr wrap="none" rtlCol="0">
            <a:spAutoFit/>
          </a:bodyPr>
          <a:lstStyle/>
          <a:p>
            <a:r>
              <a:rPr lang="zh-CN" altLang="en-US" sz="1400" dirty="0">
                <a:solidFill>
                  <a:schemeClr val="tx2"/>
                </a:solidFill>
                <a:latin typeface="方正大黑简体" panose="03000509000000000000" pitchFamily="65" charset="-122"/>
                <a:ea typeface="方正大黑简体" panose="03000509000000000000" pitchFamily="65" charset="-122"/>
              </a:rPr>
              <a:t>输入标题文字</a:t>
            </a:r>
          </a:p>
        </p:txBody>
      </p:sp>
      <p:sp>
        <p:nvSpPr>
          <p:cNvPr id="13" name="TextBox 12"/>
          <p:cNvSpPr txBox="1"/>
          <p:nvPr/>
        </p:nvSpPr>
        <p:spPr>
          <a:xfrm>
            <a:off x="2195736" y="2153159"/>
            <a:ext cx="6336704" cy="400110"/>
          </a:xfrm>
          <a:prstGeom prst="rect">
            <a:avLst/>
          </a:prstGeom>
          <a:noFill/>
        </p:spPr>
        <p:txBody>
          <a:bodyPr wrap="square" rtlCol="0">
            <a:spAutoFit/>
          </a:bodyPr>
          <a:lstStyle/>
          <a:p>
            <a:r>
              <a:rPr lang="zh-CN" altLang="en-US" sz="1000" dirty="0">
                <a:latin typeface="方正黑体简体" panose="03000509000000000000" pitchFamily="65" charset="-122"/>
                <a:ea typeface="方正黑体简体" panose="03000509000000000000" pitchFamily="65" charset="-122"/>
              </a:rPr>
              <a:t>点击输入文字内容点击输入文字内容点击输入文字内容点击输入文字内容点击输入文字内容点击输入文字内容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a:p>
            <a:r>
              <a:rPr lang="zh-CN" altLang="en-US" sz="10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p:txBody>
      </p:sp>
      <p:sp>
        <p:nvSpPr>
          <p:cNvPr id="14" name="TextBox 13"/>
          <p:cNvSpPr txBox="1"/>
          <p:nvPr/>
        </p:nvSpPr>
        <p:spPr>
          <a:xfrm>
            <a:off x="2195736" y="1923678"/>
            <a:ext cx="1261884" cy="307777"/>
          </a:xfrm>
          <a:prstGeom prst="rect">
            <a:avLst/>
          </a:prstGeom>
          <a:noFill/>
        </p:spPr>
        <p:txBody>
          <a:bodyPr wrap="none" rtlCol="0">
            <a:spAutoFit/>
          </a:bodyPr>
          <a:lstStyle/>
          <a:p>
            <a:r>
              <a:rPr lang="zh-CN" altLang="en-US" sz="1400" dirty="0">
                <a:solidFill>
                  <a:schemeClr val="tx2"/>
                </a:solidFill>
                <a:latin typeface="方正大黑简体" panose="03000509000000000000" pitchFamily="65" charset="-122"/>
                <a:ea typeface="方正大黑简体" panose="03000509000000000000" pitchFamily="65" charset="-122"/>
              </a:rPr>
              <a:t>输入标题文字</a:t>
            </a:r>
          </a:p>
        </p:txBody>
      </p:sp>
      <p:sp>
        <p:nvSpPr>
          <p:cNvPr id="15" name="TextBox 14"/>
          <p:cNvSpPr txBox="1"/>
          <p:nvPr/>
        </p:nvSpPr>
        <p:spPr>
          <a:xfrm>
            <a:off x="2195736" y="2782760"/>
            <a:ext cx="6336704" cy="400110"/>
          </a:xfrm>
          <a:prstGeom prst="rect">
            <a:avLst/>
          </a:prstGeom>
          <a:noFill/>
        </p:spPr>
        <p:txBody>
          <a:bodyPr wrap="square" rtlCol="0">
            <a:spAutoFit/>
          </a:bodyPr>
          <a:lstStyle/>
          <a:p>
            <a:r>
              <a:rPr lang="zh-CN" altLang="en-US" sz="1000" dirty="0">
                <a:latin typeface="方正黑体简体" panose="03000509000000000000" pitchFamily="65" charset="-122"/>
                <a:ea typeface="方正黑体简体" panose="03000509000000000000" pitchFamily="65" charset="-122"/>
              </a:rPr>
              <a:t>点击输入文字内容点击输入文字内容点击输入文字内容点击输入文字内容点击输入文字内容点击输入文字内容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a:p>
            <a:r>
              <a:rPr lang="zh-CN" altLang="en-US" sz="10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p:txBody>
      </p:sp>
      <p:sp>
        <p:nvSpPr>
          <p:cNvPr id="16" name="TextBox 15"/>
          <p:cNvSpPr txBox="1"/>
          <p:nvPr/>
        </p:nvSpPr>
        <p:spPr>
          <a:xfrm>
            <a:off x="2195736" y="2553279"/>
            <a:ext cx="1261884" cy="307777"/>
          </a:xfrm>
          <a:prstGeom prst="rect">
            <a:avLst/>
          </a:prstGeom>
          <a:noFill/>
        </p:spPr>
        <p:txBody>
          <a:bodyPr wrap="none" rtlCol="0">
            <a:spAutoFit/>
          </a:bodyPr>
          <a:lstStyle/>
          <a:p>
            <a:r>
              <a:rPr lang="zh-CN" altLang="en-US" sz="1400" dirty="0">
                <a:solidFill>
                  <a:schemeClr val="tx2"/>
                </a:solidFill>
                <a:latin typeface="方正大黑简体" panose="03000509000000000000" pitchFamily="65" charset="-122"/>
                <a:ea typeface="方正大黑简体" panose="03000509000000000000" pitchFamily="65" charset="-122"/>
              </a:rPr>
              <a:t>输入标题文字</a:t>
            </a:r>
          </a:p>
        </p:txBody>
      </p:sp>
      <p:sp>
        <p:nvSpPr>
          <p:cNvPr id="17" name="TextBox 16"/>
          <p:cNvSpPr txBox="1"/>
          <p:nvPr/>
        </p:nvSpPr>
        <p:spPr>
          <a:xfrm>
            <a:off x="2195736" y="3412351"/>
            <a:ext cx="6336704" cy="400110"/>
          </a:xfrm>
          <a:prstGeom prst="rect">
            <a:avLst/>
          </a:prstGeom>
          <a:noFill/>
        </p:spPr>
        <p:txBody>
          <a:bodyPr wrap="square" rtlCol="0">
            <a:spAutoFit/>
          </a:bodyPr>
          <a:lstStyle/>
          <a:p>
            <a:r>
              <a:rPr lang="zh-CN" altLang="en-US" sz="1000" dirty="0">
                <a:latin typeface="方正黑体简体" panose="03000509000000000000" pitchFamily="65" charset="-122"/>
                <a:ea typeface="方正黑体简体" panose="03000509000000000000" pitchFamily="65" charset="-122"/>
              </a:rPr>
              <a:t>点击输入文字内容点击输入文字内容点击输入文字内容点击输入文字内容点击输入文字内容点击输入文字内容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a:p>
            <a:r>
              <a:rPr lang="zh-CN" altLang="en-US" sz="10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p:txBody>
      </p:sp>
      <p:sp>
        <p:nvSpPr>
          <p:cNvPr id="18" name="TextBox 17"/>
          <p:cNvSpPr txBox="1"/>
          <p:nvPr/>
        </p:nvSpPr>
        <p:spPr>
          <a:xfrm>
            <a:off x="2195736" y="3182870"/>
            <a:ext cx="1261884" cy="307777"/>
          </a:xfrm>
          <a:prstGeom prst="rect">
            <a:avLst/>
          </a:prstGeom>
          <a:noFill/>
        </p:spPr>
        <p:txBody>
          <a:bodyPr wrap="none" rtlCol="0">
            <a:spAutoFit/>
          </a:bodyPr>
          <a:lstStyle/>
          <a:p>
            <a:r>
              <a:rPr lang="zh-CN" altLang="en-US" sz="1400" dirty="0">
                <a:solidFill>
                  <a:schemeClr val="tx2"/>
                </a:solidFill>
                <a:latin typeface="方正大黑简体" panose="03000509000000000000" pitchFamily="65" charset="-122"/>
                <a:ea typeface="方正大黑简体" panose="03000509000000000000" pitchFamily="65" charset="-122"/>
              </a:rPr>
              <a:t>输入标题文字</a:t>
            </a:r>
          </a:p>
        </p:txBody>
      </p:sp>
      <p:sp>
        <p:nvSpPr>
          <p:cNvPr id="19" name="TextBox 18"/>
          <p:cNvSpPr txBox="1"/>
          <p:nvPr/>
        </p:nvSpPr>
        <p:spPr>
          <a:xfrm>
            <a:off x="2195736" y="4051464"/>
            <a:ext cx="6336704" cy="400110"/>
          </a:xfrm>
          <a:prstGeom prst="rect">
            <a:avLst/>
          </a:prstGeom>
          <a:noFill/>
        </p:spPr>
        <p:txBody>
          <a:bodyPr wrap="square" rtlCol="0">
            <a:spAutoFit/>
          </a:bodyPr>
          <a:lstStyle/>
          <a:p>
            <a:r>
              <a:rPr lang="zh-CN" altLang="en-US" sz="1000" dirty="0">
                <a:latin typeface="方正黑体简体" panose="03000509000000000000" pitchFamily="65" charset="-122"/>
                <a:ea typeface="方正黑体简体" panose="03000509000000000000" pitchFamily="65" charset="-122"/>
              </a:rPr>
              <a:t>点击输入文字内容点击输入文字内容点击输入文字内容点击输入文字内容点击输入文字内容点击输入文字内容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a:p>
            <a:r>
              <a:rPr lang="zh-CN" altLang="en-US" sz="10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p:txBody>
      </p:sp>
      <p:sp>
        <p:nvSpPr>
          <p:cNvPr id="20" name="TextBox 19"/>
          <p:cNvSpPr txBox="1"/>
          <p:nvPr/>
        </p:nvSpPr>
        <p:spPr>
          <a:xfrm>
            <a:off x="2195736" y="3821983"/>
            <a:ext cx="1261884" cy="307777"/>
          </a:xfrm>
          <a:prstGeom prst="rect">
            <a:avLst/>
          </a:prstGeom>
          <a:noFill/>
        </p:spPr>
        <p:txBody>
          <a:bodyPr wrap="none" rtlCol="0">
            <a:spAutoFit/>
          </a:bodyPr>
          <a:lstStyle/>
          <a:p>
            <a:r>
              <a:rPr lang="zh-CN" altLang="en-US" sz="1400" dirty="0">
                <a:solidFill>
                  <a:schemeClr val="tx2"/>
                </a:solidFill>
                <a:latin typeface="方正大黑简体" panose="03000509000000000000" pitchFamily="65" charset="-122"/>
                <a:ea typeface="方正大黑简体" panose="03000509000000000000" pitchFamily="65" charset="-122"/>
              </a:rPr>
              <a:t>输入标题文字</a:t>
            </a:r>
          </a:p>
        </p:txBody>
      </p:sp>
      <p:pic>
        <p:nvPicPr>
          <p:cNvPr id="3076" name="Picture 4" descr="http://pic16.nipic.com/20110826/7984399_150623209113_2.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63" t="4443" r="5924" b="4443"/>
          <a:stretch/>
        </p:blipFill>
        <p:spPr bwMode="auto">
          <a:xfrm>
            <a:off x="539552" y="1396443"/>
            <a:ext cx="1368152" cy="912546"/>
          </a:xfrm>
          <a:prstGeom prst="roundRect">
            <a:avLst/>
          </a:prstGeom>
          <a:noFill/>
          <a:effectLst>
            <a:innerShdw blurRad="63500" dist="50800" dir="8100000">
              <a:prstClr val="black">
                <a:alpha val="50000"/>
              </a:prstClr>
            </a:innerShdw>
          </a:effectLst>
          <a:extLst>
            <a:ext uri="{909E8E84-426E-40DD-AFC4-6F175D3DCCD1}">
              <a14:hiddenFill xmlns:a14="http://schemas.microsoft.com/office/drawing/2010/main">
                <a:solidFill>
                  <a:srgbClr val="FFFFFF"/>
                </a:solidFill>
              </a14:hiddenFill>
            </a:ext>
          </a:extLst>
        </p:spPr>
      </p:pic>
      <p:pic>
        <p:nvPicPr>
          <p:cNvPr id="24" name="Picture 4"/>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539552" y="2543206"/>
            <a:ext cx="1368152" cy="898005"/>
          </a:xfrm>
          <a:prstGeom prst="roundRect">
            <a:avLst/>
          </a:prstGeom>
          <a:noFill/>
          <a:effectLst>
            <a:innerShdw blurRad="63500" dist="50800" dir="8100000">
              <a:prstClr val="black">
                <a:alpha val="50000"/>
              </a:prstClr>
            </a:innerShdw>
          </a:effectLst>
          <a:extLst>
            <a:ext uri="{909E8E84-426E-40DD-AFC4-6F175D3DCCD1}">
              <a14:hiddenFill xmlns:a14="http://schemas.microsoft.com/office/drawing/2010/main">
                <a:solidFill>
                  <a:srgbClr val="FFFFFF"/>
                </a:solidFill>
              </a14:hiddenFill>
            </a:ext>
          </a:extLst>
        </p:spPr>
      </p:pic>
      <p:pic>
        <p:nvPicPr>
          <p:cNvPr id="25" name="Picture 4"/>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539552" y="3685448"/>
            <a:ext cx="1368152" cy="892505"/>
          </a:xfrm>
          <a:prstGeom prst="roundRect">
            <a:avLst/>
          </a:prstGeom>
          <a:noFill/>
          <a:effectLst>
            <a:innerShdw blurRad="63500" dist="50800" dir="8100000">
              <a:prstClr val="black">
                <a:alpha val="50000"/>
              </a:prst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359385"/>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2" presetClass="entr" presetSubtype="4" fill="hold" grpId="0" nodeType="afterEffect">
                                  <p:stCondLst>
                                    <p:cond delay="0"/>
                                  </p:stCondLst>
                                  <p:iterate type="lt">
                                    <p:tmPct val="10000"/>
                                  </p:iterate>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par>
                          <p:cTn id="17" fill="hold">
                            <p:stCondLst>
                              <p:cond delay="1750"/>
                            </p:stCondLst>
                            <p:childTnLst>
                              <p:par>
                                <p:cTn id="18" presetID="22" presetClass="entr" presetSubtype="8"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left)">
                                      <p:cBhvr>
                                        <p:cTn id="20" dur="500"/>
                                        <p:tgtEl>
                                          <p:spTgt spid="11"/>
                                        </p:tgtEl>
                                      </p:cBhvr>
                                    </p:animEffect>
                                  </p:childTnLst>
                                </p:cTn>
                              </p:par>
                            </p:childTnLst>
                          </p:cTn>
                        </p:par>
                        <p:par>
                          <p:cTn id="21" fill="hold">
                            <p:stCondLst>
                              <p:cond delay="225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2750"/>
                            </p:stCondLst>
                            <p:childTnLst>
                              <p:par>
                                <p:cTn id="26" presetID="2" presetClass="entr" presetSubtype="4" fill="hold" grpId="0" nodeType="afterEffect">
                                  <p:stCondLst>
                                    <p:cond delay="0"/>
                                  </p:stCondLst>
                                  <p:iterate type="lt">
                                    <p:tmPct val="10000"/>
                                  </p:iterate>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childTnLst>
                          </p:cTn>
                        </p:par>
                        <p:par>
                          <p:cTn id="30" fill="hold">
                            <p:stCondLst>
                              <p:cond delay="3500"/>
                            </p:stCondLst>
                            <p:childTnLst>
                              <p:par>
                                <p:cTn id="31" presetID="22" presetClass="entr" presetSubtype="8" fill="hold" grpId="0" nodeType="after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left)">
                                      <p:cBhvr>
                                        <p:cTn id="33" dur="500"/>
                                        <p:tgtEl>
                                          <p:spTgt spid="13"/>
                                        </p:tgtEl>
                                      </p:cBhvr>
                                    </p:animEffect>
                                  </p:childTnLst>
                                </p:cTn>
                              </p:par>
                            </p:childTnLst>
                          </p:cTn>
                        </p:par>
                        <p:par>
                          <p:cTn id="34" fill="hold">
                            <p:stCondLst>
                              <p:cond delay="4000"/>
                            </p:stCondLst>
                            <p:childTnLst>
                              <p:par>
                                <p:cTn id="35" presetID="10"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par>
                          <p:cTn id="38" fill="hold">
                            <p:stCondLst>
                              <p:cond delay="4500"/>
                            </p:stCondLst>
                            <p:childTnLst>
                              <p:par>
                                <p:cTn id="39" presetID="2" presetClass="entr" presetSubtype="4" fill="hold" grpId="0" nodeType="afterEffect">
                                  <p:stCondLst>
                                    <p:cond delay="0"/>
                                  </p:stCondLst>
                                  <p:iterate type="lt">
                                    <p:tmPct val="10000"/>
                                  </p:iterate>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ppt_x"/>
                                          </p:val>
                                        </p:tav>
                                        <p:tav tm="100000">
                                          <p:val>
                                            <p:strVal val="#ppt_x"/>
                                          </p:val>
                                        </p:tav>
                                      </p:tavLst>
                                    </p:anim>
                                    <p:anim calcmode="lin" valueType="num">
                                      <p:cBhvr additive="base">
                                        <p:cTn id="42" dur="500" fill="hold"/>
                                        <p:tgtEl>
                                          <p:spTgt spid="16"/>
                                        </p:tgtEl>
                                        <p:attrNameLst>
                                          <p:attrName>ppt_y</p:attrName>
                                        </p:attrNameLst>
                                      </p:cBhvr>
                                      <p:tavLst>
                                        <p:tav tm="0">
                                          <p:val>
                                            <p:strVal val="1+#ppt_h/2"/>
                                          </p:val>
                                        </p:tav>
                                        <p:tav tm="100000">
                                          <p:val>
                                            <p:strVal val="#ppt_y"/>
                                          </p:val>
                                        </p:tav>
                                      </p:tavLst>
                                    </p:anim>
                                  </p:childTnLst>
                                </p:cTn>
                              </p:par>
                            </p:childTnLst>
                          </p:cTn>
                        </p:par>
                        <p:par>
                          <p:cTn id="43" fill="hold">
                            <p:stCondLst>
                              <p:cond delay="5250"/>
                            </p:stCondLst>
                            <p:childTnLst>
                              <p:par>
                                <p:cTn id="44" presetID="22" presetClass="entr" presetSubtype="8"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wipe(left)">
                                      <p:cBhvr>
                                        <p:cTn id="46" dur="500"/>
                                        <p:tgtEl>
                                          <p:spTgt spid="15"/>
                                        </p:tgtEl>
                                      </p:cBhvr>
                                    </p:animEffect>
                                  </p:childTnLst>
                                </p:cTn>
                              </p:par>
                            </p:childTnLst>
                          </p:cTn>
                        </p:par>
                        <p:par>
                          <p:cTn id="47" fill="hold">
                            <p:stCondLst>
                              <p:cond delay="5750"/>
                            </p:stCondLst>
                            <p:childTnLst>
                              <p:par>
                                <p:cTn id="48" presetID="10" presetClass="entr" presetSubtype="0" fill="hold" grpId="0"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par>
                          <p:cTn id="51" fill="hold">
                            <p:stCondLst>
                              <p:cond delay="6250"/>
                            </p:stCondLst>
                            <p:childTnLst>
                              <p:par>
                                <p:cTn id="52" presetID="2" presetClass="entr" presetSubtype="4" fill="hold" grpId="0" nodeType="afterEffect">
                                  <p:stCondLst>
                                    <p:cond delay="0"/>
                                  </p:stCondLst>
                                  <p:iterate type="lt">
                                    <p:tmPct val="10000"/>
                                  </p:iterate>
                                  <p:childTnLst>
                                    <p:set>
                                      <p:cBhvr>
                                        <p:cTn id="53" dur="1" fill="hold">
                                          <p:stCondLst>
                                            <p:cond delay="0"/>
                                          </p:stCondLst>
                                        </p:cTn>
                                        <p:tgtEl>
                                          <p:spTgt spid="18"/>
                                        </p:tgtEl>
                                        <p:attrNameLst>
                                          <p:attrName>style.visibility</p:attrName>
                                        </p:attrNameLst>
                                      </p:cBhvr>
                                      <p:to>
                                        <p:strVal val="visible"/>
                                      </p:to>
                                    </p:set>
                                    <p:anim calcmode="lin" valueType="num">
                                      <p:cBhvr additive="base">
                                        <p:cTn id="54" dur="500" fill="hold"/>
                                        <p:tgtEl>
                                          <p:spTgt spid="18"/>
                                        </p:tgtEl>
                                        <p:attrNameLst>
                                          <p:attrName>ppt_x</p:attrName>
                                        </p:attrNameLst>
                                      </p:cBhvr>
                                      <p:tavLst>
                                        <p:tav tm="0">
                                          <p:val>
                                            <p:strVal val="#ppt_x"/>
                                          </p:val>
                                        </p:tav>
                                        <p:tav tm="100000">
                                          <p:val>
                                            <p:strVal val="#ppt_x"/>
                                          </p:val>
                                        </p:tav>
                                      </p:tavLst>
                                    </p:anim>
                                    <p:anim calcmode="lin" valueType="num">
                                      <p:cBhvr additive="base">
                                        <p:cTn id="55" dur="500" fill="hold"/>
                                        <p:tgtEl>
                                          <p:spTgt spid="18"/>
                                        </p:tgtEl>
                                        <p:attrNameLst>
                                          <p:attrName>ppt_y</p:attrName>
                                        </p:attrNameLst>
                                      </p:cBhvr>
                                      <p:tavLst>
                                        <p:tav tm="0">
                                          <p:val>
                                            <p:strVal val="1+#ppt_h/2"/>
                                          </p:val>
                                        </p:tav>
                                        <p:tav tm="100000">
                                          <p:val>
                                            <p:strVal val="#ppt_y"/>
                                          </p:val>
                                        </p:tav>
                                      </p:tavLst>
                                    </p:anim>
                                  </p:childTnLst>
                                </p:cTn>
                              </p:par>
                            </p:childTnLst>
                          </p:cTn>
                        </p:par>
                        <p:par>
                          <p:cTn id="56" fill="hold">
                            <p:stCondLst>
                              <p:cond delay="7000"/>
                            </p:stCondLst>
                            <p:childTnLst>
                              <p:par>
                                <p:cTn id="57" presetID="22" presetClass="entr" presetSubtype="8"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wipe(left)">
                                      <p:cBhvr>
                                        <p:cTn id="59" dur="500"/>
                                        <p:tgtEl>
                                          <p:spTgt spid="17"/>
                                        </p:tgtEl>
                                      </p:cBhvr>
                                    </p:animEffect>
                                  </p:childTnLst>
                                </p:cTn>
                              </p:par>
                            </p:childTnLst>
                          </p:cTn>
                        </p:par>
                        <p:par>
                          <p:cTn id="60" fill="hold">
                            <p:stCondLst>
                              <p:cond delay="7500"/>
                            </p:stCondLst>
                            <p:childTnLst>
                              <p:par>
                                <p:cTn id="61" presetID="10" presetClass="entr" presetSubtype="0" fill="hold" grpId="0"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childTnLst>
                          </p:cTn>
                        </p:par>
                        <p:par>
                          <p:cTn id="64" fill="hold">
                            <p:stCondLst>
                              <p:cond delay="8000"/>
                            </p:stCondLst>
                            <p:childTnLst>
                              <p:par>
                                <p:cTn id="65" presetID="2" presetClass="entr" presetSubtype="4" fill="hold" grpId="0" nodeType="afterEffect">
                                  <p:stCondLst>
                                    <p:cond delay="0"/>
                                  </p:stCondLst>
                                  <p:iterate type="lt">
                                    <p:tmPct val="10000"/>
                                  </p:iterate>
                                  <p:childTnLst>
                                    <p:set>
                                      <p:cBhvr>
                                        <p:cTn id="66" dur="1" fill="hold">
                                          <p:stCondLst>
                                            <p:cond delay="0"/>
                                          </p:stCondLst>
                                        </p:cTn>
                                        <p:tgtEl>
                                          <p:spTgt spid="20"/>
                                        </p:tgtEl>
                                        <p:attrNameLst>
                                          <p:attrName>style.visibility</p:attrName>
                                        </p:attrNameLst>
                                      </p:cBhvr>
                                      <p:to>
                                        <p:strVal val="visible"/>
                                      </p:to>
                                    </p:set>
                                    <p:anim calcmode="lin" valueType="num">
                                      <p:cBhvr additive="base">
                                        <p:cTn id="67" dur="500" fill="hold"/>
                                        <p:tgtEl>
                                          <p:spTgt spid="20"/>
                                        </p:tgtEl>
                                        <p:attrNameLst>
                                          <p:attrName>ppt_x</p:attrName>
                                        </p:attrNameLst>
                                      </p:cBhvr>
                                      <p:tavLst>
                                        <p:tav tm="0">
                                          <p:val>
                                            <p:strVal val="#ppt_x"/>
                                          </p:val>
                                        </p:tav>
                                        <p:tav tm="100000">
                                          <p:val>
                                            <p:strVal val="#ppt_x"/>
                                          </p:val>
                                        </p:tav>
                                      </p:tavLst>
                                    </p:anim>
                                    <p:anim calcmode="lin" valueType="num">
                                      <p:cBhvr additive="base">
                                        <p:cTn id="68" dur="500" fill="hold"/>
                                        <p:tgtEl>
                                          <p:spTgt spid="20"/>
                                        </p:tgtEl>
                                        <p:attrNameLst>
                                          <p:attrName>ppt_y</p:attrName>
                                        </p:attrNameLst>
                                      </p:cBhvr>
                                      <p:tavLst>
                                        <p:tav tm="0">
                                          <p:val>
                                            <p:strVal val="1+#ppt_h/2"/>
                                          </p:val>
                                        </p:tav>
                                        <p:tav tm="100000">
                                          <p:val>
                                            <p:strVal val="#ppt_y"/>
                                          </p:val>
                                        </p:tav>
                                      </p:tavLst>
                                    </p:anim>
                                  </p:childTnLst>
                                </p:cTn>
                              </p:par>
                            </p:childTnLst>
                          </p:cTn>
                        </p:par>
                        <p:par>
                          <p:cTn id="69" fill="hold">
                            <p:stCondLst>
                              <p:cond delay="8750"/>
                            </p:stCondLst>
                            <p:childTnLst>
                              <p:par>
                                <p:cTn id="70" presetID="22" presetClass="entr" presetSubtype="8" fill="hold" grpId="0" nodeType="afterEffect">
                                  <p:stCondLst>
                                    <p:cond delay="0"/>
                                  </p:stCondLst>
                                  <p:childTnLst>
                                    <p:set>
                                      <p:cBhvr>
                                        <p:cTn id="71" dur="1" fill="hold">
                                          <p:stCondLst>
                                            <p:cond delay="0"/>
                                          </p:stCondLst>
                                        </p:cTn>
                                        <p:tgtEl>
                                          <p:spTgt spid="19"/>
                                        </p:tgtEl>
                                        <p:attrNameLst>
                                          <p:attrName>style.visibility</p:attrName>
                                        </p:attrNameLst>
                                      </p:cBhvr>
                                      <p:to>
                                        <p:strVal val="visible"/>
                                      </p:to>
                                    </p:set>
                                    <p:animEffect transition="in" filter="wipe(left)">
                                      <p:cBhvr>
                                        <p:cTn id="72" dur="500"/>
                                        <p:tgtEl>
                                          <p:spTgt spid="19"/>
                                        </p:tgtEl>
                                      </p:cBhvr>
                                    </p:animEffect>
                                  </p:childTnLst>
                                </p:cTn>
                              </p:par>
                            </p:childTnLst>
                          </p:cTn>
                        </p:par>
                        <p:par>
                          <p:cTn id="73" fill="hold">
                            <p:stCondLst>
                              <p:cond delay="9250"/>
                            </p:stCondLst>
                            <p:childTnLst>
                              <p:par>
                                <p:cTn id="74" presetID="37" presetClass="entr" presetSubtype="0" fill="hold" nodeType="afterEffect">
                                  <p:stCondLst>
                                    <p:cond delay="0"/>
                                  </p:stCondLst>
                                  <p:childTnLst>
                                    <p:set>
                                      <p:cBhvr>
                                        <p:cTn id="75" dur="1" fill="hold">
                                          <p:stCondLst>
                                            <p:cond delay="0"/>
                                          </p:stCondLst>
                                        </p:cTn>
                                        <p:tgtEl>
                                          <p:spTgt spid="3076"/>
                                        </p:tgtEl>
                                        <p:attrNameLst>
                                          <p:attrName>style.visibility</p:attrName>
                                        </p:attrNameLst>
                                      </p:cBhvr>
                                      <p:to>
                                        <p:strVal val="visible"/>
                                      </p:to>
                                    </p:set>
                                    <p:animEffect transition="in" filter="fade">
                                      <p:cBhvr>
                                        <p:cTn id="76" dur="1000"/>
                                        <p:tgtEl>
                                          <p:spTgt spid="3076"/>
                                        </p:tgtEl>
                                      </p:cBhvr>
                                    </p:animEffect>
                                    <p:anim calcmode="lin" valueType="num">
                                      <p:cBhvr>
                                        <p:cTn id="77" dur="1000" fill="hold"/>
                                        <p:tgtEl>
                                          <p:spTgt spid="3076"/>
                                        </p:tgtEl>
                                        <p:attrNameLst>
                                          <p:attrName>ppt_x</p:attrName>
                                        </p:attrNameLst>
                                      </p:cBhvr>
                                      <p:tavLst>
                                        <p:tav tm="0">
                                          <p:val>
                                            <p:strVal val="#ppt_x"/>
                                          </p:val>
                                        </p:tav>
                                        <p:tav tm="100000">
                                          <p:val>
                                            <p:strVal val="#ppt_x"/>
                                          </p:val>
                                        </p:tav>
                                      </p:tavLst>
                                    </p:anim>
                                    <p:anim calcmode="lin" valueType="num">
                                      <p:cBhvr>
                                        <p:cTn id="78" dur="900" decel="100000" fill="hold"/>
                                        <p:tgtEl>
                                          <p:spTgt spid="3076"/>
                                        </p:tgtEl>
                                        <p:attrNameLst>
                                          <p:attrName>ppt_y</p:attrName>
                                        </p:attrNameLst>
                                      </p:cBhvr>
                                      <p:tavLst>
                                        <p:tav tm="0">
                                          <p:val>
                                            <p:strVal val="#ppt_y+1"/>
                                          </p:val>
                                        </p:tav>
                                        <p:tav tm="100000">
                                          <p:val>
                                            <p:strVal val="#ppt_y-.03"/>
                                          </p:val>
                                        </p:tav>
                                      </p:tavLst>
                                    </p:anim>
                                    <p:anim calcmode="lin" valueType="num">
                                      <p:cBhvr>
                                        <p:cTn id="79" dur="100" accel="100000" fill="hold">
                                          <p:stCondLst>
                                            <p:cond delay="900"/>
                                          </p:stCondLst>
                                        </p:cTn>
                                        <p:tgtEl>
                                          <p:spTgt spid="3076"/>
                                        </p:tgtEl>
                                        <p:attrNameLst>
                                          <p:attrName>ppt_y</p:attrName>
                                        </p:attrNameLst>
                                      </p:cBhvr>
                                      <p:tavLst>
                                        <p:tav tm="0">
                                          <p:val>
                                            <p:strVal val="#ppt_y-.03"/>
                                          </p:val>
                                        </p:tav>
                                        <p:tav tm="100000">
                                          <p:val>
                                            <p:strVal val="#ppt_y"/>
                                          </p:val>
                                        </p:tav>
                                      </p:tavLst>
                                    </p:anim>
                                  </p:childTnLst>
                                </p:cTn>
                              </p:par>
                            </p:childTnLst>
                          </p:cTn>
                        </p:par>
                        <p:par>
                          <p:cTn id="80" fill="hold">
                            <p:stCondLst>
                              <p:cond delay="10250"/>
                            </p:stCondLst>
                            <p:childTnLst>
                              <p:par>
                                <p:cTn id="81" presetID="37" presetClass="entr" presetSubtype="0" fill="hold" nodeType="after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1000"/>
                                        <p:tgtEl>
                                          <p:spTgt spid="24"/>
                                        </p:tgtEl>
                                      </p:cBhvr>
                                    </p:animEffect>
                                    <p:anim calcmode="lin" valueType="num">
                                      <p:cBhvr>
                                        <p:cTn id="84" dur="1000" fill="hold"/>
                                        <p:tgtEl>
                                          <p:spTgt spid="24"/>
                                        </p:tgtEl>
                                        <p:attrNameLst>
                                          <p:attrName>ppt_x</p:attrName>
                                        </p:attrNameLst>
                                      </p:cBhvr>
                                      <p:tavLst>
                                        <p:tav tm="0">
                                          <p:val>
                                            <p:strVal val="#ppt_x"/>
                                          </p:val>
                                        </p:tav>
                                        <p:tav tm="100000">
                                          <p:val>
                                            <p:strVal val="#ppt_x"/>
                                          </p:val>
                                        </p:tav>
                                      </p:tavLst>
                                    </p:anim>
                                    <p:anim calcmode="lin" valueType="num">
                                      <p:cBhvr>
                                        <p:cTn id="85" dur="900" decel="100000" fill="hold"/>
                                        <p:tgtEl>
                                          <p:spTgt spid="24"/>
                                        </p:tgtEl>
                                        <p:attrNameLst>
                                          <p:attrName>ppt_y</p:attrName>
                                        </p:attrNameLst>
                                      </p:cBhvr>
                                      <p:tavLst>
                                        <p:tav tm="0">
                                          <p:val>
                                            <p:strVal val="#ppt_y+1"/>
                                          </p:val>
                                        </p:tav>
                                        <p:tav tm="100000">
                                          <p:val>
                                            <p:strVal val="#ppt_y-.03"/>
                                          </p:val>
                                        </p:tav>
                                      </p:tavLst>
                                    </p:anim>
                                    <p:anim calcmode="lin" valueType="num">
                                      <p:cBhvr>
                                        <p:cTn id="86"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childTnLst>
                          </p:cTn>
                        </p:par>
                        <p:par>
                          <p:cTn id="87" fill="hold">
                            <p:stCondLst>
                              <p:cond delay="11250"/>
                            </p:stCondLst>
                            <p:childTnLst>
                              <p:par>
                                <p:cTn id="88" presetID="37" presetClass="entr" presetSubtype="0" fill="hold" nodeType="after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1000"/>
                                        <p:tgtEl>
                                          <p:spTgt spid="25"/>
                                        </p:tgtEl>
                                      </p:cBhvr>
                                    </p:animEffect>
                                    <p:anim calcmode="lin" valueType="num">
                                      <p:cBhvr>
                                        <p:cTn id="91" dur="1000" fill="hold"/>
                                        <p:tgtEl>
                                          <p:spTgt spid="25"/>
                                        </p:tgtEl>
                                        <p:attrNameLst>
                                          <p:attrName>ppt_x</p:attrName>
                                        </p:attrNameLst>
                                      </p:cBhvr>
                                      <p:tavLst>
                                        <p:tav tm="0">
                                          <p:val>
                                            <p:strVal val="#ppt_x"/>
                                          </p:val>
                                        </p:tav>
                                        <p:tav tm="100000">
                                          <p:val>
                                            <p:strVal val="#ppt_x"/>
                                          </p:val>
                                        </p:tav>
                                      </p:tavLst>
                                    </p:anim>
                                    <p:anim calcmode="lin" valueType="num">
                                      <p:cBhvr>
                                        <p:cTn id="92" dur="900" decel="100000" fill="hold"/>
                                        <p:tgtEl>
                                          <p:spTgt spid="25"/>
                                        </p:tgtEl>
                                        <p:attrNameLst>
                                          <p:attrName>ppt_y</p:attrName>
                                        </p:attrNameLst>
                                      </p:cBhvr>
                                      <p:tavLst>
                                        <p:tav tm="0">
                                          <p:val>
                                            <p:strVal val="#ppt_y+1"/>
                                          </p:val>
                                        </p:tav>
                                        <p:tav tm="100000">
                                          <p:val>
                                            <p:strVal val="#ppt_y-.03"/>
                                          </p:val>
                                        </p:tav>
                                      </p:tavLst>
                                    </p:anim>
                                    <p:anim calcmode="lin" valueType="num">
                                      <p:cBhvr>
                                        <p:cTn id="93" dur="100" accel="100000" fill="hold">
                                          <p:stCondLst>
                                            <p:cond delay="900"/>
                                          </p:stCondLst>
                                        </p:cTn>
                                        <p:tgtEl>
                                          <p:spTgt spid="2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9" grpId="0" animBg="1"/>
      <p:bldP spid="11" grpId="0"/>
      <p:bldP spid="12" grpId="0"/>
      <p:bldP spid="13" grpId="0"/>
      <p:bldP spid="14" grpId="0"/>
      <p:bldP spid="15" grpId="0"/>
      <p:bldP spid="16" grpId="0"/>
      <p:bldP spid="17" grpId="0"/>
      <p:bldP spid="18" grpId="0"/>
      <p:bldP spid="19"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1796553" y="1332236"/>
            <a:ext cx="2733675" cy="3013075"/>
            <a:chOff x="1796553" y="1332236"/>
            <a:chExt cx="2733675" cy="3013075"/>
          </a:xfrm>
        </p:grpSpPr>
        <p:sp>
          <p:nvSpPr>
            <p:cNvPr id="31" name="MH_Other_1"/>
            <p:cNvSpPr/>
            <p:nvPr>
              <p:custDataLst>
                <p:tags r:id="rId9"/>
              </p:custDataLst>
            </p:nvPr>
          </p:nvSpPr>
          <p:spPr>
            <a:xfrm rot="16200000">
              <a:off x="2062459" y="1877543"/>
              <a:ext cx="3013075" cy="1922462"/>
            </a:xfrm>
            <a:custGeom>
              <a:avLst/>
              <a:gdLst>
                <a:gd name="connsiteX0" fmla="*/ 1030079 w 2883578"/>
                <a:gd name="connsiteY0" fmla="*/ 0 h 2418446"/>
                <a:gd name="connsiteX1" fmla="*/ 1053716 w 2883578"/>
                <a:gd name="connsiteY1" fmla="*/ 43547 h 2418446"/>
                <a:gd name="connsiteX2" fmla="*/ 1441789 w 2883578"/>
                <a:gd name="connsiteY2" fmla="*/ 249884 h 2418446"/>
                <a:gd name="connsiteX3" fmla="*/ 1829862 w 2883578"/>
                <a:gd name="connsiteY3" fmla="*/ 43547 h 2418446"/>
                <a:gd name="connsiteX4" fmla="*/ 1853499 w 2883578"/>
                <a:gd name="connsiteY4" fmla="*/ 0 h 2418446"/>
                <a:gd name="connsiteX5" fmla="*/ 2883578 w 2883578"/>
                <a:gd name="connsiteY5" fmla="*/ 2418446 h 2418446"/>
                <a:gd name="connsiteX6" fmla="*/ 0 w 2883578"/>
                <a:gd name="connsiteY6" fmla="*/ 2418446 h 2418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83578" h="2418446">
                  <a:moveTo>
                    <a:pt x="1030079" y="0"/>
                  </a:moveTo>
                  <a:lnTo>
                    <a:pt x="1053716" y="43547"/>
                  </a:lnTo>
                  <a:cubicBezTo>
                    <a:pt x="1137819" y="168036"/>
                    <a:pt x="1280246" y="249884"/>
                    <a:pt x="1441789" y="249884"/>
                  </a:cubicBezTo>
                  <a:cubicBezTo>
                    <a:pt x="1603332" y="249884"/>
                    <a:pt x="1745759" y="168036"/>
                    <a:pt x="1829862" y="43547"/>
                  </a:cubicBezTo>
                  <a:lnTo>
                    <a:pt x="1853499" y="0"/>
                  </a:lnTo>
                  <a:lnTo>
                    <a:pt x="2883578" y="2418446"/>
                  </a:lnTo>
                  <a:lnTo>
                    <a:pt x="0" y="2418446"/>
                  </a:lnTo>
                  <a:close/>
                </a:path>
              </a:pathLst>
            </a:custGeom>
            <a:gradFill flip="none" rotWithShape="1">
              <a:gsLst>
                <a:gs pos="0">
                  <a:schemeClr val="tx2"/>
                </a:gs>
                <a:gs pos="100000">
                  <a:srgbClr val="FFFFFF">
                    <a:alpha val="0"/>
                  </a:srgbClr>
                </a:gs>
              </a:gsLst>
              <a:lin ang="5400000" scaled="0"/>
              <a:tileRect/>
            </a:gradFill>
            <a:ln w="12700" cap="flat" cmpd="sng" algn="ctr">
              <a:noFill/>
              <a:prstDash val="solid"/>
              <a:miter lim="800000"/>
            </a:ln>
            <a:effectLst/>
          </p:spPr>
          <p:txBody>
            <a:bodyPr lIns="792000" rIns="792000" anchor="ctr"/>
            <a:lstStyle/>
            <a:p>
              <a:pPr algn="ctr" eaLnBrk="1" fontAlgn="auto" hangingPunct="1">
                <a:lnSpc>
                  <a:spcPct val="130000"/>
                </a:lnSpc>
                <a:spcBef>
                  <a:spcPts val="0"/>
                </a:spcBef>
                <a:spcAft>
                  <a:spcPts val="0"/>
                </a:spcAft>
                <a:defRPr/>
              </a:pPr>
              <a:endParaRPr lang="zh-CN" altLang="en-US" kern="0" dirty="0">
                <a:solidFill>
                  <a:prstClr val="black">
                    <a:lumMod val="50000"/>
                    <a:lumOff val="50000"/>
                  </a:prstClr>
                </a:solidFill>
                <a:latin typeface="方正黑体简体" panose="03000509000000000000" pitchFamily="65" charset="-122"/>
                <a:ea typeface="方正黑体简体" panose="03000509000000000000" pitchFamily="65" charset="-122"/>
              </a:endParaRPr>
            </a:p>
          </p:txBody>
        </p:sp>
        <p:sp>
          <p:nvSpPr>
            <p:cNvPr id="32" name="MH_Title_1"/>
            <p:cNvSpPr/>
            <p:nvPr>
              <p:custDataLst>
                <p:tags r:id="rId10"/>
              </p:custDataLst>
            </p:nvPr>
          </p:nvSpPr>
          <p:spPr>
            <a:xfrm>
              <a:off x="1796553" y="2108523"/>
              <a:ext cx="1460500" cy="1460500"/>
            </a:xfrm>
            <a:prstGeom prst="ellipse">
              <a:avLst/>
            </a:prstGeom>
            <a:solidFill>
              <a:schemeClr val="tx2"/>
            </a:solidFill>
            <a:ln w="76200" cap="flat" cmpd="sng" algn="ctr">
              <a:noFill/>
              <a:prstDash val="solid"/>
              <a:miter lim="800000"/>
            </a:ln>
            <a:effectLst/>
          </p:spPr>
          <p:txBody>
            <a:bodyPr anchor="ctr">
              <a:normAutofit lnSpcReduction="10000"/>
            </a:bodyPr>
            <a:lstStyle/>
            <a:p>
              <a:pPr algn="ctr" eaLnBrk="1" fontAlgn="auto" hangingPunct="1">
                <a:lnSpc>
                  <a:spcPct val="130000"/>
                </a:lnSpc>
                <a:spcBef>
                  <a:spcPts val="0"/>
                </a:spcBef>
                <a:spcAft>
                  <a:spcPts val="0"/>
                </a:spcAft>
                <a:defRPr/>
              </a:pPr>
              <a:r>
                <a:rPr lang="zh-CN" altLang="en-US" sz="2400" b="1" kern="0" dirty="0">
                  <a:solidFill>
                    <a:prstClr val="white"/>
                  </a:solidFill>
                  <a:latin typeface="方正黑体简体" panose="03000509000000000000" pitchFamily="65" charset="-122"/>
                  <a:ea typeface="方正黑体简体" panose="03000509000000000000" pitchFamily="65" charset="-122"/>
                </a:rPr>
                <a:t>输入标题</a:t>
              </a:r>
            </a:p>
          </p:txBody>
        </p:sp>
      </p:grpSp>
      <p:grpSp>
        <p:nvGrpSpPr>
          <p:cNvPr id="43" name="组合 42"/>
          <p:cNvGrpSpPr/>
          <p:nvPr/>
        </p:nvGrpSpPr>
        <p:grpSpPr>
          <a:xfrm>
            <a:off x="4620716" y="1308472"/>
            <a:ext cx="2260600" cy="3013075"/>
            <a:chOff x="4620716" y="1308472"/>
            <a:chExt cx="2260600" cy="3013075"/>
          </a:xfrm>
        </p:grpSpPr>
        <p:sp>
          <p:nvSpPr>
            <p:cNvPr id="33" name="MH_SubTitle_1"/>
            <p:cNvSpPr/>
            <p:nvPr>
              <p:custDataLst>
                <p:tags r:id="rId5"/>
              </p:custDataLst>
            </p:nvPr>
          </p:nvSpPr>
          <p:spPr>
            <a:xfrm>
              <a:off x="4620716" y="1308472"/>
              <a:ext cx="2260600" cy="323850"/>
            </a:xfrm>
            <a:prstGeom prst="rect">
              <a:avLst/>
            </a:prstGeom>
            <a:solidFill>
              <a:schemeClr val="tx2">
                <a:lumMod val="40000"/>
                <a:lumOff val="60000"/>
              </a:schemeClr>
            </a:solidFill>
            <a:ln w="12700" cap="flat" cmpd="sng" algn="ctr">
              <a:noFill/>
              <a:prstDash val="solid"/>
              <a:miter lim="800000"/>
            </a:ln>
            <a:effectLst/>
          </p:spPr>
          <p:txBody>
            <a:bodyPr tIns="0" bIns="36000" anchor="ctr" anchorCtr="1"/>
            <a:lstStyle/>
            <a:p>
              <a:pPr algn="ctr" eaLnBrk="1" fontAlgn="auto" hangingPunct="1">
                <a:spcBef>
                  <a:spcPts val="0"/>
                </a:spcBef>
                <a:spcAft>
                  <a:spcPts val="0"/>
                </a:spcAft>
                <a:defRPr/>
              </a:pPr>
              <a:r>
                <a:rPr lang="zh-CN" altLang="en-US" sz="1400" kern="0" dirty="0">
                  <a:solidFill>
                    <a:schemeClr val="bg1"/>
                  </a:solidFill>
                  <a:latin typeface="方正黑体简体" panose="03000509000000000000" pitchFamily="65" charset="-122"/>
                  <a:ea typeface="方正黑体简体" panose="03000509000000000000" pitchFamily="65" charset="-122"/>
                </a:rPr>
                <a:t>请在此处输入您的文本</a:t>
              </a:r>
            </a:p>
          </p:txBody>
        </p:sp>
        <p:sp>
          <p:nvSpPr>
            <p:cNvPr id="35" name="MH_SubTitle_2"/>
            <p:cNvSpPr/>
            <p:nvPr>
              <p:custDataLst>
                <p:tags r:id="rId6"/>
              </p:custDataLst>
            </p:nvPr>
          </p:nvSpPr>
          <p:spPr>
            <a:xfrm>
              <a:off x="4620716" y="2205409"/>
              <a:ext cx="2260600" cy="323850"/>
            </a:xfrm>
            <a:prstGeom prst="rect">
              <a:avLst/>
            </a:prstGeom>
            <a:solidFill>
              <a:schemeClr val="tx2">
                <a:lumMod val="40000"/>
                <a:lumOff val="60000"/>
              </a:schemeClr>
            </a:solidFill>
            <a:ln w="12700" cap="flat" cmpd="sng" algn="ctr">
              <a:noFill/>
              <a:prstDash val="solid"/>
              <a:miter lim="800000"/>
            </a:ln>
            <a:effectLst/>
          </p:spPr>
          <p:txBody>
            <a:bodyPr tIns="0" bIns="36000" anchor="ctr" anchorCtr="1"/>
            <a:lstStyle/>
            <a:p>
              <a:pPr algn="ctr" eaLnBrk="1" fontAlgn="auto" hangingPunct="1">
                <a:spcBef>
                  <a:spcPts val="0"/>
                </a:spcBef>
                <a:spcAft>
                  <a:spcPts val="0"/>
                </a:spcAft>
                <a:defRPr/>
              </a:pPr>
              <a:r>
                <a:rPr lang="zh-CN" altLang="en-US" sz="1400" kern="0" dirty="0">
                  <a:solidFill>
                    <a:schemeClr val="bg1"/>
                  </a:solidFill>
                  <a:latin typeface="方正黑体简体" panose="03000509000000000000" pitchFamily="65" charset="-122"/>
                  <a:ea typeface="方正黑体简体" panose="03000509000000000000" pitchFamily="65" charset="-122"/>
                </a:rPr>
                <a:t>请在此处输入您的文本</a:t>
              </a:r>
            </a:p>
          </p:txBody>
        </p:sp>
        <p:sp>
          <p:nvSpPr>
            <p:cNvPr id="37" name="MH_SubTitle_3"/>
            <p:cNvSpPr/>
            <p:nvPr>
              <p:custDataLst>
                <p:tags r:id="rId7"/>
              </p:custDataLst>
            </p:nvPr>
          </p:nvSpPr>
          <p:spPr>
            <a:xfrm>
              <a:off x="4620716" y="3100759"/>
              <a:ext cx="2260600" cy="323850"/>
            </a:xfrm>
            <a:prstGeom prst="rect">
              <a:avLst/>
            </a:prstGeom>
            <a:solidFill>
              <a:schemeClr val="tx2">
                <a:lumMod val="40000"/>
                <a:lumOff val="60000"/>
              </a:schemeClr>
            </a:solidFill>
            <a:ln w="12700" cap="flat" cmpd="sng" algn="ctr">
              <a:noFill/>
              <a:prstDash val="solid"/>
              <a:miter lim="800000"/>
            </a:ln>
            <a:effectLst/>
          </p:spPr>
          <p:txBody>
            <a:bodyPr tIns="0" bIns="36000" anchor="ctr" anchorCtr="1"/>
            <a:lstStyle/>
            <a:p>
              <a:pPr algn="ctr" eaLnBrk="1" fontAlgn="auto" hangingPunct="1">
                <a:spcBef>
                  <a:spcPts val="0"/>
                </a:spcBef>
                <a:spcAft>
                  <a:spcPts val="0"/>
                </a:spcAft>
                <a:defRPr/>
              </a:pPr>
              <a:r>
                <a:rPr lang="zh-CN" altLang="en-US" sz="1400" kern="0" dirty="0">
                  <a:solidFill>
                    <a:schemeClr val="bg1"/>
                  </a:solidFill>
                  <a:latin typeface="方正黑体简体" panose="03000509000000000000" pitchFamily="65" charset="-122"/>
                  <a:ea typeface="方正黑体简体" panose="03000509000000000000" pitchFamily="65" charset="-122"/>
                </a:rPr>
                <a:t>请在此处输入您的文本</a:t>
              </a:r>
            </a:p>
          </p:txBody>
        </p:sp>
        <p:sp>
          <p:nvSpPr>
            <p:cNvPr id="39" name="MH_SubTitle_4"/>
            <p:cNvSpPr/>
            <p:nvPr>
              <p:custDataLst>
                <p:tags r:id="rId8"/>
              </p:custDataLst>
            </p:nvPr>
          </p:nvSpPr>
          <p:spPr>
            <a:xfrm>
              <a:off x="4620716" y="3996109"/>
              <a:ext cx="2260600" cy="325438"/>
            </a:xfrm>
            <a:prstGeom prst="rect">
              <a:avLst/>
            </a:prstGeom>
            <a:solidFill>
              <a:schemeClr val="tx2">
                <a:lumMod val="40000"/>
                <a:lumOff val="60000"/>
              </a:schemeClr>
            </a:solidFill>
            <a:ln w="12700" cap="flat" cmpd="sng" algn="ctr">
              <a:noFill/>
              <a:prstDash val="solid"/>
              <a:miter lim="800000"/>
            </a:ln>
            <a:effectLst/>
          </p:spPr>
          <p:txBody>
            <a:bodyPr tIns="0" bIns="36000" anchor="ctr" anchorCtr="1"/>
            <a:lstStyle/>
            <a:p>
              <a:pPr algn="ctr" eaLnBrk="1" fontAlgn="auto" hangingPunct="1">
                <a:spcBef>
                  <a:spcPts val="0"/>
                </a:spcBef>
                <a:spcAft>
                  <a:spcPts val="0"/>
                </a:spcAft>
                <a:defRPr/>
              </a:pPr>
              <a:r>
                <a:rPr lang="zh-CN" altLang="en-US" sz="1400" kern="0" dirty="0">
                  <a:solidFill>
                    <a:schemeClr val="bg1"/>
                  </a:solidFill>
                  <a:latin typeface="方正黑体简体" panose="03000509000000000000" pitchFamily="65" charset="-122"/>
                  <a:ea typeface="方正黑体简体" panose="03000509000000000000" pitchFamily="65" charset="-122"/>
                </a:rPr>
                <a:t>请在此处输入您的文本</a:t>
              </a:r>
            </a:p>
          </p:txBody>
        </p:sp>
      </p:grpSp>
      <p:grpSp>
        <p:nvGrpSpPr>
          <p:cNvPr id="42" name="组合 41"/>
          <p:cNvGrpSpPr/>
          <p:nvPr/>
        </p:nvGrpSpPr>
        <p:grpSpPr>
          <a:xfrm>
            <a:off x="4331791" y="1314773"/>
            <a:ext cx="360362" cy="3048000"/>
            <a:chOff x="4331791" y="1314773"/>
            <a:chExt cx="360362" cy="3048000"/>
          </a:xfrm>
        </p:grpSpPr>
        <p:sp>
          <p:nvSpPr>
            <p:cNvPr id="34" name="MH_Other_2"/>
            <p:cNvSpPr/>
            <p:nvPr>
              <p:custDataLst>
                <p:tags r:id="rId1"/>
              </p:custDataLst>
            </p:nvPr>
          </p:nvSpPr>
          <p:spPr>
            <a:xfrm>
              <a:off x="4331791" y="1314773"/>
              <a:ext cx="360362" cy="360363"/>
            </a:xfrm>
            <a:prstGeom prst="ellipse">
              <a:avLst/>
            </a:prstGeom>
            <a:solidFill>
              <a:schemeClr val="tx2"/>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kern="0" dirty="0">
                  <a:solidFill>
                    <a:prstClr val="white"/>
                  </a:solidFill>
                  <a:latin typeface="方正黑体简体" panose="03000509000000000000" pitchFamily="65" charset="-122"/>
                  <a:ea typeface="方正黑体简体" panose="03000509000000000000" pitchFamily="65" charset="-122"/>
                </a:rPr>
                <a:t>1</a:t>
              </a:r>
              <a:endParaRPr lang="zh-CN" altLang="en-US" kern="0" dirty="0">
                <a:solidFill>
                  <a:prstClr val="white"/>
                </a:solidFill>
                <a:latin typeface="方正黑体简体" panose="03000509000000000000" pitchFamily="65" charset="-122"/>
                <a:ea typeface="方正黑体简体" panose="03000509000000000000" pitchFamily="65" charset="-122"/>
              </a:endParaRPr>
            </a:p>
          </p:txBody>
        </p:sp>
        <p:sp>
          <p:nvSpPr>
            <p:cNvPr id="36" name="MH_Other_3"/>
            <p:cNvSpPr/>
            <p:nvPr>
              <p:custDataLst>
                <p:tags r:id="rId2"/>
              </p:custDataLst>
            </p:nvPr>
          </p:nvSpPr>
          <p:spPr>
            <a:xfrm>
              <a:off x="4331791" y="2210123"/>
              <a:ext cx="360362" cy="360363"/>
            </a:xfrm>
            <a:prstGeom prst="ellipse">
              <a:avLst/>
            </a:prstGeom>
            <a:solidFill>
              <a:schemeClr val="tx2"/>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kern="0" dirty="0">
                  <a:solidFill>
                    <a:prstClr val="white"/>
                  </a:solidFill>
                  <a:latin typeface="方正黑体简体" panose="03000509000000000000" pitchFamily="65" charset="-122"/>
                  <a:ea typeface="方正黑体简体" panose="03000509000000000000" pitchFamily="65" charset="-122"/>
                </a:rPr>
                <a:t>2</a:t>
              </a:r>
              <a:endParaRPr lang="zh-CN" altLang="en-US" kern="0" dirty="0">
                <a:solidFill>
                  <a:prstClr val="white"/>
                </a:solidFill>
                <a:latin typeface="方正黑体简体" panose="03000509000000000000" pitchFamily="65" charset="-122"/>
                <a:ea typeface="方正黑体简体" panose="03000509000000000000" pitchFamily="65" charset="-122"/>
              </a:endParaRPr>
            </a:p>
          </p:txBody>
        </p:sp>
        <p:sp>
          <p:nvSpPr>
            <p:cNvPr id="38" name="MH_Other_4"/>
            <p:cNvSpPr/>
            <p:nvPr>
              <p:custDataLst>
                <p:tags r:id="rId3"/>
              </p:custDataLst>
            </p:nvPr>
          </p:nvSpPr>
          <p:spPr>
            <a:xfrm>
              <a:off x="4331791" y="3107061"/>
              <a:ext cx="360362" cy="358775"/>
            </a:xfrm>
            <a:prstGeom prst="ellipse">
              <a:avLst/>
            </a:prstGeom>
            <a:solidFill>
              <a:schemeClr val="tx2"/>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kern="0" dirty="0">
                  <a:solidFill>
                    <a:prstClr val="white"/>
                  </a:solidFill>
                  <a:latin typeface="方正黑体简体" panose="03000509000000000000" pitchFamily="65" charset="-122"/>
                  <a:ea typeface="方正黑体简体" panose="03000509000000000000" pitchFamily="65" charset="-122"/>
                </a:rPr>
                <a:t>3</a:t>
              </a:r>
              <a:endParaRPr lang="zh-CN" altLang="en-US" kern="0" dirty="0">
                <a:solidFill>
                  <a:prstClr val="white"/>
                </a:solidFill>
                <a:latin typeface="方正黑体简体" panose="03000509000000000000" pitchFamily="65" charset="-122"/>
                <a:ea typeface="方正黑体简体" panose="03000509000000000000" pitchFamily="65" charset="-122"/>
              </a:endParaRPr>
            </a:p>
          </p:txBody>
        </p:sp>
        <p:sp>
          <p:nvSpPr>
            <p:cNvPr id="40" name="MH_Other_5"/>
            <p:cNvSpPr/>
            <p:nvPr>
              <p:custDataLst>
                <p:tags r:id="rId4"/>
              </p:custDataLst>
            </p:nvPr>
          </p:nvSpPr>
          <p:spPr>
            <a:xfrm>
              <a:off x="4331791" y="4002411"/>
              <a:ext cx="360362" cy="360362"/>
            </a:xfrm>
            <a:prstGeom prst="ellipse">
              <a:avLst/>
            </a:prstGeom>
            <a:solidFill>
              <a:schemeClr val="tx2"/>
            </a:solidFill>
            <a:ln w="38100" cap="flat" cmpd="sng" algn="ctr">
              <a:solidFill>
                <a:sysClr val="window" lastClr="FFFFFF"/>
              </a:solidFill>
              <a:prstDash val="solid"/>
              <a:miter lim="800000"/>
            </a:ln>
            <a:effectLst/>
          </p:spPr>
          <p:txBody>
            <a:bodyPr anchor="ctr"/>
            <a:lstStyle/>
            <a:p>
              <a:pPr algn="ctr" eaLnBrk="1" fontAlgn="auto" hangingPunct="1">
                <a:spcBef>
                  <a:spcPts val="0"/>
                </a:spcBef>
                <a:spcAft>
                  <a:spcPts val="0"/>
                </a:spcAft>
                <a:defRPr/>
              </a:pPr>
              <a:r>
                <a:rPr lang="en-US" altLang="zh-CN" kern="0" dirty="0">
                  <a:solidFill>
                    <a:prstClr val="white"/>
                  </a:solidFill>
                  <a:latin typeface="方正黑体简体" panose="03000509000000000000" pitchFamily="65" charset="-122"/>
                  <a:ea typeface="方正黑体简体" panose="03000509000000000000" pitchFamily="65" charset="-122"/>
                </a:rPr>
                <a:t>4</a:t>
              </a:r>
              <a:endParaRPr lang="zh-CN" altLang="en-US" kern="0" dirty="0">
                <a:solidFill>
                  <a:prstClr val="white"/>
                </a:solidFill>
                <a:latin typeface="方正黑体简体" panose="03000509000000000000" pitchFamily="65" charset="-122"/>
                <a:ea typeface="方正黑体简体" panose="03000509000000000000" pitchFamily="65" charset="-122"/>
              </a:endParaRPr>
            </a:p>
          </p:txBody>
        </p:sp>
      </p:grpSp>
    </p:spTree>
    <p:extLst>
      <p:ext uri="{BB962C8B-B14F-4D97-AF65-F5344CB8AC3E}">
        <p14:creationId xmlns:p14="http://schemas.microsoft.com/office/powerpoint/2010/main" val="1312704893"/>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after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p:tgtEl>
                                          <p:spTgt spid="41"/>
                                        </p:tgtEl>
                                        <p:attrNameLst>
                                          <p:attrName>ppt_x</p:attrName>
                                        </p:attrNameLst>
                                      </p:cBhvr>
                                      <p:tavLst>
                                        <p:tav tm="0">
                                          <p:val>
                                            <p:strVal val="#ppt_x+#ppt_w*1.125000"/>
                                          </p:val>
                                        </p:tav>
                                        <p:tav tm="100000">
                                          <p:val>
                                            <p:strVal val="#ppt_x"/>
                                          </p:val>
                                        </p:tav>
                                      </p:tavLst>
                                    </p:anim>
                                    <p:animEffect transition="in" filter="wipe(left)">
                                      <p:cBhvr>
                                        <p:cTn id="8" dur="500"/>
                                        <p:tgtEl>
                                          <p:spTgt spid="41"/>
                                        </p:tgtEl>
                                      </p:cBhvr>
                                    </p:animEffect>
                                  </p:childTnLst>
                                </p:cTn>
                              </p:par>
                              <p:par>
                                <p:cTn id="9" presetID="2" presetClass="entr" presetSubtype="2" fill="hold" nodeType="withEffect">
                                  <p:stCondLst>
                                    <p:cond delay="60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500" fill="hold"/>
                                        <p:tgtEl>
                                          <p:spTgt spid="42"/>
                                        </p:tgtEl>
                                        <p:attrNameLst>
                                          <p:attrName>ppt_x</p:attrName>
                                        </p:attrNameLst>
                                      </p:cBhvr>
                                      <p:tavLst>
                                        <p:tav tm="0">
                                          <p:val>
                                            <p:strVal val="1+#ppt_w/2"/>
                                          </p:val>
                                        </p:tav>
                                        <p:tav tm="100000">
                                          <p:val>
                                            <p:strVal val="#ppt_x"/>
                                          </p:val>
                                        </p:tav>
                                      </p:tavLst>
                                    </p:anim>
                                    <p:anim calcmode="lin" valueType="num">
                                      <p:cBhvr additive="base">
                                        <p:cTn id="12" dur="500" fill="hold"/>
                                        <p:tgtEl>
                                          <p:spTgt spid="42"/>
                                        </p:tgtEl>
                                        <p:attrNameLst>
                                          <p:attrName>ppt_y</p:attrName>
                                        </p:attrNameLst>
                                      </p:cBhvr>
                                      <p:tavLst>
                                        <p:tav tm="0">
                                          <p:val>
                                            <p:strVal val="#ppt_y"/>
                                          </p:val>
                                        </p:tav>
                                        <p:tav tm="100000">
                                          <p:val>
                                            <p:strVal val="#ppt_y"/>
                                          </p:val>
                                        </p:tav>
                                      </p:tavLst>
                                    </p:anim>
                                  </p:childTnLst>
                                </p:cTn>
                              </p:par>
                            </p:childTnLst>
                          </p:cTn>
                        </p:par>
                        <p:par>
                          <p:cTn id="13" fill="hold">
                            <p:stCondLst>
                              <p:cond delay="1100"/>
                            </p:stCondLst>
                            <p:childTnLst>
                              <p:par>
                                <p:cTn id="14" presetID="22" presetClass="entr" presetSubtype="8" fill="hold" nodeType="after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wipe(left)">
                                      <p:cBhvr>
                                        <p:cTn id="16" dur="6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2303748" y="1635646"/>
            <a:ext cx="4536504" cy="1617032"/>
            <a:chOff x="3379642" y="1187683"/>
            <a:chExt cx="3835989" cy="824944"/>
          </a:xfrm>
        </p:grpSpPr>
        <p:sp>
          <p:nvSpPr>
            <p:cNvPr id="22" name="MH_SubTitle_1"/>
            <p:cNvSpPr/>
            <p:nvPr>
              <p:custDataLst>
                <p:tags r:id="rId1"/>
              </p:custDataLst>
            </p:nvPr>
          </p:nvSpPr>
          <p:spPr>
            <a:xfrm>
              <a:off x="3379642" y="1187683"/>
              <a:ext cx="3835989" cy="824944"/>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tx2"/>
            </a:solidFill>
            <a:ln w="25400" cap="flat" cmpd="sng" algn="ctr">
              <a:noFill/>
              <a:prstDash val="solid"/>
            </a:ln>
            <a:effectLst/>
          </p:spPr>
          <p:txBody>
            <a:bodyPr wrap="square" lIns="1332000" rIns="180000" rtlCol="0" anchor="ctr">
              <a:normAutofit/>
            </a:bodyPr>
            <a:lstStyle/>
            <a:p>
              <a:pPr lvl="0">
                <a:lnSpc>
                  <a:spcPct val="130000"/>
                </a:lnSpc>
                <a:defRPr/>
              </a:pPr>
              <a:r>
                <a:rPr lang="zh-TW" altLang="en-US" sz="3200" kern="0" dirty="0">
                  <a:latin typeface="微軟正黑體" panose="020B0604030504040204" pitchFamily="34" charset="-120"/>
                  <a:ea typeface="微軟正黑體" panose="020B0604030504040204" pitchFamily="34" charset="-120"/>
                  <a:cs typeface="Arial" pitchFamily="34" charset="0"/>
                </a:rPr>
                <a:t>系統功能介紹</a:t>
              </a:r>
              <a:endParaRPr lang="en-US" altLang="zh-CN" sz="3200" kern="0" dirty="0">
                <a:latin typeface="微軟正黑體" panose="020B0604030504040204" pitchFamily="34" charset="-120"/>
                <a:ea typeface="微軟正黑體" panose="020B0604030504040204" pitchFamily="34" charset="-120"/>
                <a:cs typeface="Arial" pitchFamily="34" charset="0"/>
              </a:endParaRPr>
            </a:p>
          </p:txBody>
        </p:sp>
        <p:sp>
          <p:nvSpPr>
            <p:cNvPr id="24" name="MH_Other_1"/>
            <p:cNvSpPr txBox="1"/>
            <p:nvPr>
              <p:custDataLst>
                <p:tags r:id="rId2"/>
              </p:custDataLst>
            </p:nvPr>
          </p:nvSpPr>
          <p:spPr>
            <a:xfrm flipH="1">
              <a:off x="3601756" y="1380166"/>
              <a:ext cx="755013" cy="497552"/>
            </a:xfrm>
            <a:prstGeom prst="rect">
              <a:avLst/>
            </a:prstGeom>
            <a:solidFill>
              <a:schemeClr val="tx2"/>
            </a:solidFill>
            <a:effectLst/>
          </p:spPr>
          <p:txBody>
            <a:bodyPr wrap="square" lIns="0" tIns="0" rIns="0" bIns="0" rtlCol="0" anchor="ctr" anchorCtr="0">
              <a:no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en-US" altLang="zh-CN" dirty="0">
                  <a:solidFill>
                    <a:srgbClr val="FFFFFF"/>
                  </a:solidFill>
                  <a:latin typeface="Bell MT" panose="02020503060305020303" pitchFamily="18" charset="0"/>
                  <a:cs typeface="Times New Roman" pitchFamily="18" charset="0"/>
                </a:rPr>
                <a:t>01</a:t>
              </a:r>
              <a:endParaRPr lang="zh-CN" altLang="en-US" dirty="0">
                <a:solidFill>
                  <a:srgbClr val="FFFFFF"/>
                </a:solidFill>
                <a:latin typeface="Bell MT" panose="02020503060305020303" pitchFamily="18" charset="0"/>
                <a:cs typeface="Times New Roman" pitchFamily="18" charset="0"/>
              </a:endParaRPr>
            </a:p>
          </p:txBody>
        </p:sp>
      </p:grpSp>
    </p:spTree>
    <p:extLst>
      <p:ext uri="{BB962C8B-B14F-4D97-AF65-F5344CB8AC3E}">
        <p14:creationId xmlns:p14="http://schemas.microsoft.com/office/powerpoint/2010/main" val="1777612691"/>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 calcmode="lin" valueType="num">
                                      <p:cBhvr>
                                        <p:cTn id="9" dur="500" fill="hold"/>
                                        <p:tgtEl>
                                          <p:spTgt spid="31"/>
                                        </p:tgtEl>
                                        <p:attrNameLst>
                                          <p:attrName>style.rotation</p:attrName>
                                        </p:attrNameLst>
                                      </p:cBhvr>
                                      <p:tavLst>
                                        <p:tav tm="0">
                                          <p:val>
                                            <p:fltVal val="360"/>
                                          </p:val>
                                        </p:tav>
                                        <p:tav tm="100000">
                                          <p:val>
                                            <p:fltVal val="0"/>
                                          </p:val>
                                        </p:tav>
                                      </p:tavLst>
                                    </p:anim>
                                    <p:animEffect transition="in" filter="fade">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123728" y="1459972"/>
            <a:ext cx="3877985" cy="646331"/>
          </a:xfrm>
          <a:prstGeom prst="rect">
            <a:avLst/>
          </a:prstGeom>
          <a:noFill/>
        </p:spPr>
        <p:txBody>
          <a:bodyPr wrap="none" rtlCol="0">
            <a:spAutoFit/>
          </a:bodyPr>
          <a:lstStyle/>
          <a:p>
            <a:r>
              <a:rPr lang="zh-CN" altLang="en-US" sz="12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200" dirty="0">
              <a:latin typeface="方正黑体简体" panose="03000509000000000000" pitchFamily="65" charset="-122"/>
              <a:ea typeface="方正黑体简体" panose="03000509000000000000" pitchFamily="65" charset="-122"/>
            </a:endParaRPr>
          </a:p>
          <a:p>
            <a:r>
              <a:rPr lang="zh-CN" altLang="en-US" sz="12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200" dirty="0">
              <a:latin typeface="方正黑体简体" panose="03000509000000000000" pitchFamily="65" charset="-122"/>
              <a:ea typeface="方正黑体简体" panose="03000509000000000000" pitchFamily="65" charset="-122"/>
            </a:endParaRPr>
          </a:p>
          <a:p>
            <a:r>
              <a:rPr lang="zh-CN" altLang="en-US" sz="12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200" dirty="0">
              <a:latin typeface="方正黑体简体" panose="03000509000000000000" pitchFamily="65" charset="-122"/>
              <a:ea typeface="方正黑体简体" panose="03000509000000000000" pitchFamily="65" charset="-122"/>
            </a:endParaRPr>
          </a:p>
        </p:txBody>
      </p:sp>
      <p:grpSp>
        <p:nvGrpSpPr>
          <p:cNvPr id="14" name="组合 13"/>
          <p:cNvGrpSpPr/>
          <p:nvPr/>
        </p:nvGrpSpPr>
        <p:grpSpPr>
          <a:xfrm>
            <a:off x="1115616" y="1484943"/>
            <a:ext cx="740300" cy="680864"/>
            <a:chOff x="539552" y="1347614"/>
            <a:chExt cx="740300" cy="680864"/>
          </a:xfrm>
        </p:grpSpPr>
        <p:sp>
          <p:nvSpPr>
            <p:cNvPr id="3" name="KSO_Shape"/>
            <p:cNvSpPr/>
            <p:nvPr/>
          </p:nvSpPr>
          <p:spPr>
            <a:xfrm>
              <a:off x="539552" y="1347614"/>
              <a:ext cx="740300" cy="680864"/>
            </a:xfrm>
            <a:prstGeom prst="teardrop">
              <a:avLst>
                <a:gd name="adj" fmla="val 101416"/>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sz="1000" dirty="0">
                <a:solidFill>
                  <a:srgbClr val="FFFFFF"/>
                </a:solidFill>
              </a:endParaRPr>
            </a:p>
          </p:txBody>
        </p:sp>
        <p:sp>
          <p:nvSpPr>
            <p:cNvPr id="6" name="TextBox 5"/>
            <p:cNvSpPr txBox="1"/>
            <p:nvPr/>
          </p:nvSpPr>
          <p:spPr>
            <a:xfrm>
              <a:off x="548065" y="1534158"/>
              <a:ext cx="723275" cy="307777"/>
            </a:xfrm>
            <a:prstGeom prst="rect">
              <a:avLst/>
            </a:prstGeom>
            <a:noFill/>
          </p:spPr>
          <p:txBody>
            <a:bodyPr wrap="none" rtlCol="0">
              <a:spAutoFit/>
            </a:bodyPr>
            <a:lstStyle/>
            <a:p>
              <a:r>
                <a:rPr lang="zh-CN" altLang="en-US" sz="1400" dirty="0">
                  <a:solidFill>
                    <a:srgbClr val="FFFFFF"/>
                  </a:solidFill>
                  <a:latin typeface="方正黑体简体" panose="03000509000000000000" pitchFamily="65" charset="-122"/>
                  <a:ea typeface="方正黑体简体" panose="03000509000000000000" pitchFamily="65" charset="-122"/>
                </a:rPr>
                <a:t>标题一</a:t>
              </a:r>
            </a:p>
          </p:txBody>
        </p:sp>
      </p:grpSp>
      <p:cxnSp>
        <p:nvCxnSpPr>
          <p:cNvPr id="10" name="直接连接符 9"/>
          <p:cNvCxnSpPr/>
          <p:nvPr/>
        </p:nvCxnSpPr>
        <p:spPr>
          <a:xfrm>
            <a:off x="2051720" y="1419622"/>
            <a:ext cx="0" cy="680864"/>
          </a:xfrm>
          <a:prstGeom prst="line">
            <a:avLst/>
          </a:prstGeom>
          <a:ln>
            <a:solidFill>
              <a:schemeClr val="bg1">
                <a:lumMod val="65000"/>
              </a:schemeClr>
            </a:solidFill>
          </a:ln>
        </p:spPr>
        <p:style>
          <a:lnRef idx="2">
            <a:schemeClr val="accent5"/>
          </a:lnRef>
          <a:fillRef idx="0">
            <a:schemeClr val="accent5"/>
          </a:fillRef>
          <a:effectRef idx="1">
            <a:schemeClr val="accent5"/>
          </a:effectRef>
          <a:fontRef idx="minor">
            <a:schemeClr val="tx1"/>
          </a:fontRef>
        </p:style>
      </p:cxnSp>
      <p:sp>
        <p:nvSpPr>
          <p:cNvPr id="16" name="TextBox 15"/>
          <p:cNvSpPr txBox="1"/>
          <p:nvPr/>
        </p:nvSpPr>
        <p:spPr>
          <a:xfrm>
            <a:off x="2123728" y="2541218"/>
            <a:ext cx="3877985" cy="646331"/>
          </a:xfrm>
          <a:prstGeom prst="rect">
            <a:avLst/>
          </a:prstGeom>
          <a:noFill/>
        </p:spPr>
        <p:txBody>
          <a:bodyPr wrap="none" rtlCol="0">
            <a:spAutoFit/>
          </a:bodyPr>
          <a:lstStyle/>
          <a:p>
            <a:r>
              <a:rPr lang="zh-CN" altLang="en-US" sz="12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200" dirty="0">
              <a:latin typeface="方正黑体简体" panose="03000509000000000000" pitchFamily="65" charset="-122"/>
              <a:ea typeface="方正黑体简体" panose="03000509000000000000" pitchFamily="65" charset="-122"/>
            </a:endParaRPr>
          </a:p>
          <a:p>
            <a:r>
              <a:rPr lang="zh-CN" altLang="en-US" sz="12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200" dirty="0">
              <a:latin typeface="方正黑体简体" panose="03000509000000000000" pitchFamily="65" charset="-122"/>
              <a:ea typeface="方正黑体简体" panose="03000509000000000000" pitchFamily="65" charset="-122"/>
            </a:endParaRPr>
          </a:p>
          <a:p>
            <a:r>
              <a:rPr lang="zh-CN" altLang="en-US" sz="12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200" dirty="0">
              <a:latin typeface="方正黑体简体" panose="03000509000000000000" pitchFamily="65" charset="-122"/>
              <a:ea typeface="方正黑体简体" panose="03000509000000000000" pitchFamily="65" charset="-122"/>
            </a:endParaRPr>
          </a:p>
        </p:txBody>
      </p:sp>
      <p:grpSp>
        <p:nvGrpSpPr>
          <p:cNvPr id="17" name="组合 16"/>
          <p:cNvGrpSpPr/>
          <p:nvPr/>
        </p:nvGrpSpPr>
        <p:grpSpPr>
          <a:xfrm>
            <a:off x="1115616" y="2566189"/>
            <a:ext cx="740300" cy="680864"/>
            <a:chOff x="539552" y="1347614"/>
            <a:chExt cx="740300" cy="680864"/>
          </a:xfrm>
        </p:grpSpPr>
        <p:sp>
          <p:nvSpPr>
            <p:cNvPr id="18" name="KSO_Shape"/>
            <p:cNvSpPr/>
            <p:nvPr/>
          </p:nvSpPr>
          <p:spPr>
            <a:xfrm>
              <a:off x="539552" y="1347614"/>
              <a:ext cx="740300" cy="680864"/>
            </a:xfrm>
            <a:prstGeom prst="teardrop">
              <a:avLst>
                <a:gd name="adj" fmla="val 10141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sz="1000" dirty="0">
                <a:solidFill>
                  <a:srgbClr val="FFFFFF"/>
                </a:solidFill>
              </a:endParaRPr>
            </a:p>
          </p:txBody>
        </p:sp>
        <p:sp>
          <p:nvSpPr>
            <p:cNvPr id="19" name="TextBox 18"/>
            <p:cNvSpPr txBox="1"/>
            <p:nvPr/>
          </p:nvSpPr>
          <p:spPr>
            <a:xfrm>
              <a:off x="548065" y="1534158"/>
              <a:ext cx="723275" cy="307777"/>
            </a:xfrm>
            <a:prstGeom prst="rect">
              <a:avLst/>
            </a:prstGeom>
            <a:noFill/>
          </p:spPr>
          <p:txBody>
            <a:bodyPr wrap="none" rtlCol="0">
              <a:spAutoFit/>
            </a:bodyPr>
            <a:lstStyle/>
            <a:p>
              <a:r>
                <a:rPr lang="zh-CN" altLang="en-US" sz="1400" dirty="0">
                  <a:solidFill>
                    <a:srgbClr val="FFFFFF"/>
                  </a:solidFill>
                  <a:latin typeface="方正黑体简体" panose="03000509000000000000" pitchFamily="65" charset="-122"/>
                  <a:ea typeface="方正黑体简体" panose="03000509000000000000" pitchFamily="65" charset="-122"/>
                </a:rPr>
                <a:t>标题二</a:t>
              </a:r>
            </a:p>
          </p:txBody>
        </p:sp>
      </p:grpSp>
      <p:cxnSp>
        <p:nvCxnSpPr>
          <p:cNvPr id="20" name="直接连接符 19"/>
          <p:cNvCxnSpPr/>
          <p:nvPr/>
        </p:nvCxnSpPr>
        <p:spPr>
          <a:xfrm>
            <a:off x="2051720" y="2500868"/>
            <a:ext cx="0" cy="680864"/>
          </a:xfrm>
          <a:prstGeom prst="line">
            <a:avLst/>
          </a:prstGeom>
          <a:ln>
            <a:solidFill>
              <a:schemeClr val="bg1">
                <a:lumMod val="65000"/>
              </a:schemeClr>
            </a:solidFill>
          </a:ln>
        </p:spPr>
        <p:style>
          <a:lnRef idx="2">
            <a:schemeClr val="accent5"/>
          </a:lnRef>
          <a:fillRef idx="0">
            <a:schemeClr val="accent5"/>
          </a:fillRef>
          <a:effectRef idx="1">
            <a:schemeClr val="accent5"/>
          </a:effectRef>
          <a:fontRef idx="minor">
            <a:schemeClr val="tx1"/>
          </a:fontRef>
        </p:style>
      </p:cxnSp>
      <p:sp>
        <p:nvSpPr>
          <p:cNvPr id="21" name="TextBox 20"/>
          <p:cNvSpPr txBox="1"/>
          <p:nvPr/>
        </p:nvSpPr>
        <p:spPr>
          <a:xfrm>
            <a:off x="2123728" y="3563575"/>
            <a:ext cx="3877985" cy="646331"/>
          </a:xfrm>
          <a:prstGeom prst="rect">
            <a:avLst/>
          </a:prstGeom>
          <a:noFill/>
        </p:spPr>
        <p:txBody>
          <a:bodyPr wrap="none" rtlCol="0">
            <a:spAutoFit/>
          </a:bodyPr>
          <a:lstStyle/>
          <a:p>
            <a:r>
              <a:rPr lang="zh-CN" altLang="en-US" sz="12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200" dirty="0">
              <a:latin typeface="方正黑体简体" panose="03000509000000000000" pitchFamily="65" charset="-122"/>
              <a:ea typeface="方正黑体简体" panose="03000509000000000000" pitchFamily="65" charset="-122"/>
            </a:endParaRPr>
          </a:p>
          <a:p>
            <a:r>
              <a:rPr lang="zh-CN" altLang="en-US" sz="12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200" dirty="0">
              <a:latin typeface="方正黑体简体" panose="03000509000000000000" pitchFamily="65" charset="-122"/>
              <a:ea typeface="方正黑体简体" panose="03000509000000000000" pitchFamily="65" charset="-122"/>
            </a:endParaRPr>
          </a:p>
          <a:p>
            <a:r>
              <a:rPr lang="zh-CN" altLang="en-US" sz="12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200" dirty="0">
              <a:latin typeface="方正黑体简体" panose="03000509000000000000" pitchFamily="65" charset="-122"/>
              <a:ea typeface="方正黑体简体" panose="03000509000000000000" pitchFamily="65" charset="-122"/>
            </a:endParaRPr>
          </a:p>
        </p:txBody>
      </p:sp>
      <p:grpSp>
        <p:nvGrpSpPr>
          <p:cNvPr id="22" name="组合 21"/>
          <p:cNvGrpSpPr/>
          <p:nvPr/>
        </p:nvGrpSpPr>
        <p:grpSpPr>
          <a:xfrm>
            <a:off x="1115616" y="3588546"/>
            <a:ext cx="740300" cy="680864"/>
            <a:chOff x="539552" y="1347614"/>
            <a:chExt cx="740300" cy="680864"/>
          </a:xfrm>
        </p:grpSpPr>
        <p:sp>
          <p:nvSpPr>
            <p:cNvPr id="23" name="KSO_Shape"/>
            <p:cNvSpPr/>
            <p:nvPr/>
          </p:nvSpPr>
          <p:spPr>
            <a:xfrm>
              <a:off x="539552" y="1347614"/>
              <a:ext cx="740300" cy="680864"/>
            </a:xfrm>
            <a:prstGeom prst="teardrop">
              <a:avLst>
                <a:gd name="adj" fmla="val 101416"/>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sz="1000" dirty="0">
                <a:solidFill>
                  <a:srgbClr val="FFFFFF"/>
                </a:solidFill>
              </a:endParaRPr>
            </a:p>
          </p:txBody>
        </p:sp>
        <p:sp>
          <p:nvSpPr>
            <p:cNvPr id="24" name="TextBox 23"/>
            <p:cNvSpPr txBox="1"/>
            <p:nvPr/>
          </p:nvSpPr>
          <p:spPr>
            <a:xfrm>
              <a:off x="548065" y="1534158"/>
              <a:ext cx="723275" cy="307777"/>
            </a:xfrm>
            <a:prstGeom prst="rect">
              <a:avLst/>
            </a:prstGeom>
            <a:noFill/>
          </p:spPr>
          <p:txBody>
            <a:bodyPr wrap="none" rtlCol="0">
              <a:spAutoFit/>
            </a:bodyPr>
            <a:lstStyle/>
            <a:p>
              <a:r>
                <a:rPr lang="zh-CN" altLang="en-US" sz="1400" dirty="0">
                  <a:solidFill>
                    <a:srgbClr val="FFFFFF"/>
                  </a:solidFill>
                  <a:latin typeface="方正黑体简体" panose="03000509000000000000" pitchFamily="65" charset="-122"/>
                  <a:ea typeface="方正黑体简体" panose="03000509000000000000" pitchFamily="65" charset="-122"/>
                </a:rPr>
                <a:t>标题三</a:t>
              </a:r>
            </a:p>
          </p:txBody>
        </p:sp>
      </p:grpSp>
      <p:cxnSp>
        <p:nvCxnSpPr>
          <p:cNvPr id="25" name="直接连接符 24"/>
          <p:cNvCxnSpPr/>
          <p:nvPr/>
        </p:nvCxnSpPr>
        <p:spPr>
          <a:xfrm>
            <a:off x="2051720" y="3523225"/>
            <a:ext cx="0" cy="680864"/>
          </a:xfrm>
          <a:prstGeom prst="line">
            <a:avLst/>
          </a:prstGeom>
          <a:ln>
            <a:solidFill>
              <a:schemeClr val="bg1">
                <a:lumMod val="65000"/>
              </a:schemeClr>
            </a:solidFill>
          </a:ln>
        </p:spPr>
        <p:style>
          <a:lnRef idx="2">
            <a:schemeClr val="accent5"/>
          </a:lnRef>
          <a:fillRef idx="0">
            <a:schemeClr val="accent5"/>
          </a:fillRef>
          <a:effectRef idx="1">
            <a:schemeClr val="accent5"/>
          </a:effectRef>
          <a:fontRef idx="minor">
            <a:schemeClr val="tx1"/>
          </a:fontRef>
        </p:style>
      </p:cxnSp>
      <p:pic>
        <p:nvPicPr>
          <p:cNvPr id="4100" name="Picture 4" descr="http://img.taopic.com/uploads/allimg/110810/6447-110Q00TS296.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6253026" y="1525963"/>
            <a:ext cx="1991382" cy="118978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2" name="Picture 6" descr="http://img01.taopic.com/141008/240382-14100Q5344339.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53026" y="2936421"/>
            <a:ext cx="1990022" cy="118897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359385"/>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16" presetClass="entr" presetSubtype="26"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Horizontal)">
                                          <p:cBhvr>
                                            <p:cTn id="13" dur="500"/>
                                            <p:tgtEl>
                                              <p:spTgt spid="10"/>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animEffect transition="in" filter="fade">
                                          <p:cBhvr>
                                            <p:cTn id="23" dur="500"/>
                                            <p:tgtEl>
                                              <p:spTgt spid="17"/>
                                            </p:tgtEl>
                                          </p:cBhvr>
                                        </p:animEffect>
                                      </p:childTnLst>
                                    </p:cTn>
                                  </p:par>
                                </p:childTnLst>
                              </p:cTn>
                            </p:par>
                            <p:par>
                              <p:cTn id="24" fill="hold">
                                <p:stCondLst>
                                  <p:cond delay="2000"/>
                                </p:stCondLst>
                                <p:childTnLst>
                                  <p:par>
                                    <p:cTn id="25" presetID="16" presetClass="entr" presetSubtype="26"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inHorizontal)">
                                          <p:cBhvr>
                                            <p:cTn id="27" dur="500"/>
                                            <p:tgtEl>
                                              <p:spTgt spid="20"/>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p:cTn id="35" dur="500" fill="hold"/>
                                            <p:tgtEl>
                                              <p:spTgt spid="22"/>
                                            </p:tgtEl>
                                            <p:attrNameLst>
                                              <p:attrName>ppt_w</p:attrName>
                                            </p:attrNameLst>
                                          </p:cBhvr>
                                          <p:tavLst>
                                            <p:tav tm="0">
                                              <p:val>
                                                <p:fltVal val="0"/>
                                              </p:val>
                                            </p:tav>
                                            <p:tav tm="100000">
                                              <p:val>
                                                <p:strVal val="#ppt_w"/>
                                              </p:val>
                                            </p:tav>
                                          </p:tavLst>
                                        </p:anim>
                                        <p:anim calcmode="lin" valueType="num">
                                          <p:cBhvr>
                                            <p:cTn id="36" dur="500" fill="hold"/>
                                            <p:tgtEl>
                                              <p:spTgt spid="22"/>
                                            </p:tgtEl>
                                            <p:attrNameLst>
                                              <p:attrName>ppt_h</p:attrName>
                                            </p:attrNameLst>
                                          </p:cBhvr>
                                          <p:tavLst>
                                            <p:tav tm="0">
                                              <p:val>
                                                <p:fltVal val="0"/>
                                              </p:val>
                                            </p:tav>
                                            <p:tav tm="100000">
                                              <p:val>
                                                <p:strVal val="#ppt_h"/>
                                              </p:val>
                                            </p:tav>
                                          </p:tavLst>
                                        </p:anim>
                                        <p:animEffect transition="in" filter="fade">
                                          <p:cBhvr>
                                            <p:cTn id="37" dur="500"/>
                                            <p:tgtEl>
                                              <p:spTgt spid="22"/>
                                            </p:tgtEl>
                                          </p:cBhvr>
                                        </p:animEffect>
                                      </p:childTnLst>
                                    </p:cTn>
                                  </p:par>
                                </p:childTnLst>
                              </p:cTn>
                            </p:par>
                            <p:par>
                              <p:cTn id="38" fill="hold">
                                <p:stCondLst>
                                  <p:cond delay="3500"/>
                                </p:stCondLst>
                                <p:childTnLst>
                                  <p:par>
                                    <p:cTn id="39" presetID="16" presetClass="entr" presetSubtype="26"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barn(inHorizontal)">
                                          <p:cBhvr>
                                            <p:cTn id="41" dur="500"/>
                                            <p:tgtEl>
                                              <p:spTgt spid="25"/>
                                            </p:tgtEl>
                                          </p:cBhvr>
                                        </p:animEffect>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childTnLst>
                              </p:cTn>
                            </p:par>
                            <p:par>
                              <p:cTn id="46" fill="hold">
                                <p:stCondLst>
                                  <p:cond delay="4500"/>
                                </p:stCondLst>
                                <p:childTnLst>
                                  <p:par>
                                    <p:cTn id="47" presetID="2" presetClass="entr" presetSubtype="1" fill="hold" nodeType="afterEffect" p14:presetBounceEnd="32000">
                                      <p:stCondLst>
                                        <p:cond delay="0"/>
                                      </p:stCondLst>
                                      <p:childTnLst>
                                        <p:set>
                                          <p:cBhvr>
                                            <p:cTn id="48" dur="1" fill="hold">
                                              <p:stCondLst>
                                                <p:cond delay="0"/>
                                              </p:stCondLst>
                                            </p:cTn>
                                            <p:tgtEl>
                                              <p:spTgt spid="4100"/>
                                            </p:tgtEl>
                                            <p:attrNameLst>
                                              <p:attrName>style.visibility</p:attrName>
                                            </p:attrNameLst>
                                          </p:cBhvr>
                                          <p:to>
                                            <p:strVal val="visible"/>
                                          </p:to>
                                        </p:set>
                                        <p:anim calcmode="lin" valueType="num" p14:bounceEnd="32000">
                                          <p:cBhvr additive="base">
                                            <p:cTn id="49" dur="500" fill="hold"/>
                                            <p:tgtEl>
                                              <p:spTgt spid="4100"/>
                                            </p:tgtEl>
                                            <p:attrNameLst>
                                              <p:attrName>ppt_x</p:attrName>
                                            </p:attrNameLst>
                                          </p:cBhvr>
                                          <p:tavLst>
                                            <p:tav tm="0">
                                              <p:val>
                                                <p:strVal val="#ppt_x"/>
                                              </p:val>
                                            </p:tav>
                                            <p:tav tm="100000">
                                              <p:val>
                                                <p:strVal val="#ppt_x"/>
                                              </p:val>
                                            </p:tav>
                                          </p:tavLst>
                                        </p:anim>
                                        <p:anim calcmode="lin" valueType="num" p14:bounceEnd="32000">
                                          <p:cBhvr additive="base">
                                            <p:cTn id="50" dur="500" fill="hold"/>
                                            <p:tgtEl>
                                              <p:spTgt spid="4100"/>
                                            </p:tgtEl>
                                            <p:attrNameLst>
                                              <p:attrName>ppt_y</p:attrName>
                                            </p:attrNameLst>
                                          </p:cBhvr>
                                          <p:tavLst>
                                            <p:tav tm="0">
                                              <p:val>
                                                <p:strVal val="0-#ppt_h/2"/>
                                              </p:val>
                                            </p:tav>
                                            <p:tav tm="100000">
                                              <p:val>
                                                <p:strVal val="#ppt_y"/>
                                              </p:val>
                                            </p:tav>
                                          </p:tavLst>
                                        </p:anim>
                                      </p:childTnLst>
                                    </p:cTn>
                                  </p:par>
                                  <p:par>
                                    <p:cTn id="51" presetID="2" presetClass="entr" presetSubtype="4" fill="hold" nodeType="withEffect" p14:presetBounceEnd="32000">
                                      <p:stCondLst>
                                        <p:cond delay="0"/>
                                      </p:stCondLst>
                                      <p:childTnLst>
                                        <p:set>
                                          <p:cBhvr>
                                            <p:cTn id="52" dur="1" fill="hold">
                                              <p:stCondLst>
                                                <p:cond delay="0"/>
                                              </p:stCondLst>
                                            </p:cTn>
                                            <p:tgtEl>
                                              <p:spTgt spid="4102"/>
                                            </p:tgtEl>
                                            <p:attrNameLst>
                                              <p:attrName>style.visibility</p:attrName>
                                            </p:attrNameLst>
                                          </p:cBhvr>
                                          <p:to>
                                            <p:strVal val="visible"/>
                                          </p:to>
                                        </p:set>
                                        <p:anim calcmode="lin" valueType="num" p14:bounceEnd="32000">
                                          <p:cBhvr additive="base">
                                            <p:cTn id="53" dur="500" fill="hold"/>
                                            <p:tgtEl>
                                              <p:spTgt spid="4102"/>
                                            </p:tgtEl>
                                            <p:attrNameLst>
                                              <p:attrName>ppt_x</p:attrName>
                                            </p:attrNameLst>
                                          </p:cBhvr>
                                          <p:tavLst>
                                            <p:tav tm="0">
                                              <p:val>
                                                <p:strVal val="#ppt_x"/>
                                              </p:val>
                                            </p:tav>
                                            <p:tav tm="100000">
                                              <p:val>
                                                <p:strVal val="#ppt_x"/>
                                              </p:val>
                                            </p:tav>
                                          </p:tavLst>
                                        </p:anim>
                                        <p:anim calcmode="lin" valueType="num" p14:bounceEnd="32000">
                                          <p:cBhvr additive="base">
                                            <p:cTn id="54"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16" presetClass="entr" presetSubtype="26"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Horizontal)">
                                          <p:cBhvr>
                                            <p:cTn id="13" dur="500"/>
                                            <p:tgtEl>
                                              <p:spTgt spid="10"/>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animEffect transition="in" filter="fade">
                                          <p:cBhvr>
                                            <p:cTn id="23" dur="500"/>
                                            <p:tgtEl>
                                              <p:spTgt spid="17"/>
                                            </p:tgtEl>
                                          </p:cBhvr>
                                        </p:animEffect>
                                      </p:childTnLst>
                                    </p:cTn>
                                  </p:par>
                                </p:childTnLst>
                              </p:cTn>
                            </p:par>
                            <p:par>
                              <p:cTn id="24" fill="hold">
                                <p:stCondLst>
                                  <p:cond delay="2000"/>
                                </p:stCondLst>
                                <p:childTnLst>
                                  <p:par>
                                    <p:cTn id="25" presetID="16" presetClass="entr" presetSubtype="26"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barn(inHorizontal)">
                                          <p:cBhvr>
                                            <p:cTn id="27" dur="500"/>
                                            <p:tgtEl>
                                              <p:spTgt spid="20"/>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500"/>
                                            <p:tgtEl>
                                              <p:spTgt spid="16"/>
                                            </p:tgtEl>
                                          </p:cBhvr>
                                        </p:animEffect>
                                      </p:childTnLst>
                                    </p:cTn>
                                  </p:par>
                                </p:childTnLst>
                              </p:cTn>
                            </p:par>
                            <p:par>
                              <p:cTn id="32" fill="hold">
                                <p:stCondLst>
                                  <p:cond delay="3000"/>
                                </p:stCondLst>
                                <p:childTnLst>
                                  <p:par>
                                    <p:cTn id="33" presetID="53" presetClass="entr" presetSubtype="16"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p:cTn id="35" dur="500" fill="hold"/>
                                            <p:tgtEl>
                                              <p:spTgt spid="22"/>
                                            </p:tgtEl>
                                            <p:attrNameLst>
                                              <p:attrName>ppt_w</p:attrName>
                                            </p:attrNameLst>
                                          </p:cBhvr>
                                          <p:tavLst>
                                            <p:tav tm="0">
                                              <p:val>
                                                <p:fltVal val="0"/>
                                              </p:val>
                                            </p:tav>
                                            <p:tav tm="100000">
                                              <p:val>
                                                <p:strVal val="#ppt_w"/>
                                              </p:val>
                                            </p:tav>
                                          </p:tavLst>
                                        </p:anim>
                                        <p:anim calcmode="lin" valueType="num">
                                          <p:cBhvr>
                                            <p:cTn id="36" dur="500" fill="hold"/>
                                            <p:tgtEl>
                                              <p:spTgt spid="22"/>
                                            </p:tgtEl>
                                            <p:attrNameLst>
                                              <p:attrName>ppt_h</p:attrName>
                                            </p:attrNameLst>
                                          </p:cBhvr>
                                          <p:tavLst>
                                            <p:tav tm="0">
                                              <p:val>
                                                <p:fltVal val="0"/>
                                              </p:val>
                                            </p:tav>
                                            <p:tav tm="100000">
                                              <p:val>
                                                <p:strVal val="#ppt_h"/>
                                              </p:val>
                                            </p:tav>
                                          </p:tavLst>
                                        </p:anim>
                                        <p:animEffect transition="in" filter="fade">
                                          <p:cBhvr>
                                            <p:cTn id="37" dur="500"/>
                                            <p:tgtEl>
                                              <p:spTgt spid="22"/>
                                            </p:tgtEl>
                                          </p:cBhvr>
                                        </p:animEffect>
                                      </p:childTnLst>
                                    </p:cTn>
                                  </p:par>
                                </p:childTnLst>
                              </p:cTn>
                            </p:par>
                            <p:par>
                              <p:cTn id="38" fill="hold">
                                <p:stCondLst>
                                  <p:cond delay="3500"/>
                                </p:stCondLst>
                                <p:childTnLst>
                                  <p:par>
                                    <p:cTn id="39" presetID="16" presetClass="entr" presetSubtype="26"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barn(inHorizontal)">
                                          <p:cBhvr>
                                            <p:cTn id="41" dur="500"/>
                                            <p:tgtEl>
                                              <p:spTgt spid="25"/>
                                            </p:tgtEl>
                                          </p:cBhvr>
                                        </p:animEffect>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childTnLst>
                              </p:cTn>
                            </p:par>
                            <p:par>
                              <p:cTn id="46" fill="hold">
                                <p:stCondLst>
                                  <p:cond delay="4500"/>
                                </p:stCondLst>
                                <p:childTnLst>
                                  <p:par>
                                    <p:cTn id="47" presetID="2" presetClass="entr" presetSubtype="1" fill="hold" nodeType="afterEffect">
                                      <p:stCondLst>
                                        <p:cond delay="0"/>
                                      </p:stCondLst>
                                      <p:childTnLst>
                                        <p:set>
                                          <p:cBhvr>
                                            <p:cTn id="48" dur="1" fill="hold">
                                              <p:stCondLst>
                                                <p:cond delay="0"/>
                                              </p:stCondLst>
                                            </p:cTn>
                                            <p:tgtEl>
                                              <p:spTgt spid="4100"/>
                                            </p:tgtEl>
                                            <p:attrNameLst>
                                              <p:attrName>style.visibility</p:attrName>
                                            </p:attrNameLst>
                                          </p:cBhvr>
                                          <p:to>
                                            <p:strVal val="visible"/>
                                          </p:to>
                                        </p:set>
                                        <p:anim calcmode="lin" valueType="num">
                                          <p:cBhvr additive="base">
                                            <p:cTn id="49" dur="500" fill="hold"/>
                                            <p:tgtEl>
                                              <p:spTgt spid="4100"/>
                                            </p:tgtEl>
                                            <p:attrNameLst>
                                              <p:attrName>ppt_x</p:attrName>
                                            </p:attrNameLst>
                                          </p:cBhvr>
                                          <p:tavLst>
                                            <p:tav tm="0">
                                              <p:val>
                                                <p:strVal val="#ppt_x"/>
                                              </p:val>
                                            </p:tav>
                                            <p:tav tm="100000">
                                              <p:val>
                                                <p:strVal val="#ppt_x"/>
                                              </p:val>
                                            </p:tav>
                                          </p:tavLst>
                                        </p:anim>
                                        <p:anim calcmode="lin" valueType="num">
                                          <p:cBhvr additive="base">
                                            <p:cTn id="50" dur="500" fill="hold"/>
                                            <p:tgtEl>
                                              <p:spTgt spid="4100"/>
                                            </p:tgtEl>
                                            <p:attrNameLst>
                                              <p:attrName>ppt_y</p:attrName>
                                            </p:attrNameLst>
                                          </p:cBhvr>
                                          <p:tavLst>
                                            <p:tav tm="0">
                                              <p:val>
                                                <p:strVal val="0-#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4102"/>
                                            </p:tgtEl>
                                            <p:attrNameLst>
                                              <p:attrName>style.visibility</p:attrName>
                                            </p:attrNameLst>
                                          </p:cBhvr>
                                          <p:to>
                                            <p:strVal val="visible"/>
                                          </p:to>
                                        </p:set>
                                        <p:anim calcmode="lin" valueType="num">
                                          <p:cBhvr additive="base">
                                            <p:cTn id="53" dur="500" fill="hold"/>
                                            <p:tgtEl>
                                              <p:spTgt spid="4102"/>
                                            </p:tgtEl>
                                            <p:attrNameLst>
                                              <p:attrName>ppt_x</p:attrName>
                                            </p:attrNameLst>
                                          </p:cBhvr>
                                          <p:tavLst>
                                            <p:tav tm="0">
                                              <p:val>
                                                <p:strVal val="#ppt_x"/>
                                              </p:val>
                                            </p:tav>
                                            <p:tav tm="100000">
                                              <p:val>
                                                <p:strVal val="#ppt_x"/>
                                              </p:val>
                                            </p:tav>
                                          </p:tavLst>
                                        </p:anim>
                                        <p:anim calcmode="lin" valueType="num">
                                          <p:cBhvr additive="base">
                                            <p:cTn id="54"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6" grpId="0"/>
          <p:bldP spid="21"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2416250"/>
            <a:ext cx="9144000" cy="171450"/>
          </a:xfrm>
          <a:prstGeom prst="rect">
            <a:avLst/>
          </a:prstGeom>
          <a:gradFill flip="none" rotWithShape="1">
            <a:gsLst>
              <a:gs pos="99435">
                <a:schemeClr val="bg1">
                  <a:lumMod val="95000"/>
                </a:schemeClr>
              </a:gs>
              <a:gs pos="70000">
                <a:schemeClr val="bg1">
                  <a:lumMod val="85000"/>
                </a:schemeClr>
              </a:gs>
              <a:gs pos="0">
                <a:schemeClr val="bg1"/>
              </a:gs>
              <a:gs pos="51000">
                <a:schemeClr val="bg1">
                  <a:lumMod val="85000"/>
                </a:schemeClr>
              </a:gs>
            </a:gsLst>
            <a:lin ang="5400000" scaled="0"/>
            <a:tileRect/>
          </a:gradFill>
          <a:ln w="12700" cmpd="sng">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矩形 10"/>
          <p:cNvSpPr/>
          <p:nvPr/>
        </p:nvSpPr>
        <p:spPr>
          <a:xfrm>
            <a:off x="1184275" y="3560837"/>
            <a:ext cx="1311275" cy="1099145"/>
          </a:xfrm>
          <a:prstGeom prst="rect">
            <a:avLst/>
          </a:prstGeom>
        </p:spPr>
        <p:txBody>
          <a:bodyPr lIns="0" tIns="0" rIns="0" bIns="0"/>
          <a:lstStyle/>
          <a:p>
            <a:pPr>
              <a:lnSpc>
                <a:spcPct val="120000"/>
              </a:lnSpc>
              <a:defRPr/>
            </a:pPr>
            <a:r>
              <a:rPr lang="zh-CN" altLang="en-US" sz="1400" dirty="0">
                <a:latin typeface="方正黑体简体" panose="03000509000000000000" pitchFamily="65" charset="-122"/>
                <a:ea typeface="方正黑体简体" panose="03000509000000000000" pitchFamily="65" charset="-122"/>
              </a:rPr>
              <a:t>请在此处输入您的文本，或者复制您的文本粘贴到此处</a:t>
            </a:r>
            <a:endParaRPr lang="zh-CN" altLang="en-US" sz="1400" dirty="0">
              <a:latin typeface="+mn-ea"/>
              <a:ea typeface="+mn-ea"/>
            </a:endParaRPr>
          </a:p>
        </p:txBody>
      </p:sp>
      <p:sp>
        <p:nvSpPr>
          <p:cNvPr id="12" name="矩形 11"/>
          <p:cNvSpPr/>
          <p:nvPr/>
        </p:nvSpPr>
        <p:spPr>
          <a:xfrm>
            <a:off x="3078163" y="3560837"/>
            <a:ext cx="1312862" cy="1027137"/>
          </a:xfrm>
          <a:prstGeom prst="rect">
            <a:avLst/>
          </a:prstGeom>
        </p:spPr>
        <p:txBody>
          <a:bodyPr lIns="0" tIns="0" rIns="0" bIns="0"/>
          <a:lstStyle/>
          <a:p>
            <a:pPr>
              <a:lnSpc>
                <a:spcPct val="120000"/>
              </a:lnSpc>
              <a:defRPr/>
            </a:pPr>
            <a:r>
              <a:rPr lang="zh-CN" altLang="en-US" sz="1400" dirty="0">
                <a:latin typeface="方正黑体简体" panose="03000509000000000000" pitchFamily="65" charset="-122"/>
                <a:ea typeface="方正黑体简体" panose="03000509000000000000" pitchFamily="65" charset="-122"/>
              </a:rPr>
              <a:t>请在此处输入您的文本，或者复制您的文本粘贴到此处</a:t>
            </a:r>
            <a:endParaRPr lang="zh-CN" altLang="en-US" sz="1400" dirty="0">
              <a:latin typeface="+mn-ea"/>
            </a:endParaRPr>
          </a:p>
        </p:txBody>
      </p:sp>
      <p:sp>
        <p:nvSpPr>
          <p:cNvPr id="13" name="矩形 12"/>
          <p:cNvSpPr/>
          <p:nvPr/>
        </p:nvSpPr>
        <p:spPr>
          <a:xfrm>
            <a:off x="4973638" y="3560837"/>
            <a:ext cx="1311275" cy="1027137"/>
          </a:xfrm>
          <a:prstGeom prst="rect">
            <a:avLst/>
          </a:prstGeom>
        </p:spPr>
        <p:txBody>
          <a:bodyPr lIns="0" tIns="0" rIns="0" bIns="0"/>
          <a:lstStyle/>
          <a:p>
            <a:pPr>
              <a:lnSpc>
                <a:spcPct val="120000"/>
              </a:lnSpc>
              <a:defRPr/>
            </a:pPr>
            <a:r>
              <a:rPr lang="zh-CN" altLang="en-US" sz="1400" dirty="0">
                <a:latin typeface="方正黑体简体" panose="03000509000000000000" pitchFamily="65" charset="-122"/>
                <a:ea typeface="方正黑体简体" panose="03000509000000000000" pitchFamily="65" charset="-122"/>
              </a:rPr>
              <a:t>请在此处输入您的文本，或者复制您的文本粘贴到此处</a:t>
            </a:r>
            <a:endParaRPr lang="zh-CN" altLang="en-US" sz="1400" dirty="0">
              <a:latin typeface="+mn-ea"/>
            </a:endParaRPr>
          </a:p>
        </p:txBody>
      </p:sp>
      <p:sp>
        <p:nvSpPr>
          <p:cNvPr id="14" name="矩形 13"/>
          <p:cNvSpPr/>
          <p:nvPr/>
        </p:nvSpPr>
        <p:spPr>
          <a:xfrm>
            <a:off x="6933133" y="3560837"/>
            <a:ext cx="1311275" cy="1027137"/>
          </a:xfrm>
          <a:prstGeom prst="rect">
            <a:avLst/>
          </a:prstGeom>
        </p:spPr>
        <p:txBody>
          <a:bodyPr lIns="0" tIns="0" rIns="0" bIns="0"/>
          <a:lstStyle/>
          <a:p>
            <a:pPr>
              <a:lnSpc>
                <a:spcPct val="120000"/>
              </a:lnSpc>
              <a:defRPr/>
            </a:pPr>
            <a:r>
              <a:rPr lang="zh-CN" altLang="en-US" sz="1400" dirty="0">
                <a:latin typeface="方正黑体简体" panose="03000509000000000000" pitchFamily="65" charset="-122"/>
                <a:ea typeface="方正黑体简体" panose="03000509000000000000" pitchFamily="65" charset="-122"/>
              </a:rPr>
              <a:t>请在此处输入您的文本，或者复制您的文本粘贴到此处</a:t>
            </a:r>
            <a:endParaRPr lang="zh-CN" altLang="en-US" sz="1400" dirty="0">
              <a:latin typeface="+mn-ea"/>
            </a:endParaRPr>
          </a:p>
        </p:txBody>
      </p:sp>
      <p:grpSp>
        <p:nvGrpSpPr>
          <p:cNvPr id="19" name="组合 18"/>
          <p:cNvGrpSpPr/>
          <p:nvPr/>
        </p:nvGrpSpPr>
        <p:grpSpPr>
          <a:xfrm>
            <a:off x="920750" y="1779662"/>
            <a:ext cx="1809750" cy="1679575"/>
            <a:chOff x="920750" y="1779662"/>
            <a:chExt cx="1809750" cy="1679575"/>
          </a:xfrm>
        </p:grpSpPr>
        <p:sp>
          <p:nvSpPr>
            <p:cNvPr id="5" name="八角星 2"/>
            <p:cNvSpPr/>
            <p:nvPr/>
          </p:nvSpPr>
          <p:spPr>
            <a:xfrm>
              <a:off x="1108075" y="1779662"/>
              <a:ext cx="1416050" cy="1416050"/>
            </a:xfrm>
            <a:prstGeom prst="ellipse">
              <a:avLst/>
            </a:prstGeom>
            <a:solidFill>
              <a:schemeClr val="bg1">
                <a:lumMod val="8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mn-ea"/>
              </a:endParaRPr>
            </a:p>
          </p:txBody>
        </p:sp>
        <p:sp>
          <p:nvSpPr>
            <p:cNvPr id="7" name="八角星 2"/>
            <p:cNvSpPr/>
            <p:nvPr/>
          </p:nvSpPr>
          <p:spPr>
            <a:xfrm>
              <a:off x="1198563" y="1870150"/>
              <a:ext cx="1235075" cy="1235075"/>
            </a:xfrm>
            <a:prstGeom prst="ellipse">
              <a:avLst/>
            </a:prstGeom>
            <a:solidFill>
              <a:schemeClr val="tx2"/>
            </a:solidFill>
            <a:ln w="3175"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2400" dirty="0">
                  <a:solidFill>
                    <a:srgbClr val="FFFFFF"/>
                  </a:solidFill>
                  <a:latin typeface="方正黑体简体" panose="03000509000000000000" pitchFamily="65" charset="-122"/>
                  <a:ea typeface="方正黑体简体" panose="03000509000000000000" pitchFamily="65" charset="-122"/>
                </a:rPr>
                <a:t>标题</a:t>
              </a:r>
            </a:p>
          </p:txBody>
        </p:sp>
        <p:sp>
          <p:nvSpPr>
            <p:cNvPr id="15" name="Oval 65"/>
            <p:cNvSpPr>
              <a:spLocks noChangeArrowheads="1"/>
            </p:cNvSpPr>
            <p:nvPr/>
          </p:nvSpPr>
          <p:spPr bwMode="auto">
            <a:xfrm rot="10800000" flipV="1">
              <a:off x="920750" y="3213175"/>
              <a:ext cx="1809750" cy="246062"/>
            </a:xfrm>
            <a:prstGeom prst="ellipse">
              <a:avLst/>
            </a:prstGeom>
            <a:gradFill rotWithShape="1">
              <a:gsLst>
                <a:gs pos="0">
                  <a:schemeClr val="tx1">
                    <a:lumMod val="50000"/>
                    <a:lumOff val="50000"/>
                  </a:schemeClr>
                </a:gs>
                <a:gs pos="100000">
                  <a:srgbClr val="EEECE1">
                    <a:alpha val="0"/>
                  </a:srgbClr>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grpSp>
      <p:grpSp>
        <p:nvGrpSpPr>
          <p:cNvPr id="20" name="组合 19"/>
          <p:cNvGrpSpPr/>
          <p:nvPr/>
        </p:nvGrpSpPr>
        <p:grpSpPr>
          <a:xfrm>
            <a:off x="2828925" y="1779662"/>
            <a:ext cx="1808163" cy="1679575"/>
            <a:chOff x="2828925" y="1779662"/>
            <a:chExt cx="1808163" cy="1679575"/>
          </a:xfrm>
        </p:grpSpPr>
        <p:sp>
          <p:nvSpPr>
            <p:cNvPr id="4" name="八角星 2"/>
            <p:cNvSpPr/>
            <p:nvPr/>
          </p:nvSpPr>
          <p:spPr>
            <a:xfrm>
              <a:off x="3011488" y="1779662"/>
              <a:ext cx="1416050" cy="1416050"/>
            </a:xfrm>
            <a:prstGeom prst="ellipse">
              <a:avLst/>
            </a:prstGeom>
            <a:solidFill>
              <a:schemeClr val="bg1">
                <a:lumMod val="8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mn-ea"/>
              </a:endParaRPr>
            </a:p>
          </p:txBody>
        </p:sp>
        <p:sp>
          <p:nvSpPr>
            <p:cNvPr id="8" name="八角星 2"/>
            <p:cNvSpPr/>
            <p:nvPr/>
          </p:nvSpPr>
          <p:spPr>
            <a:xfrm>
              <a:off x="3101975" y="1870150"/>
              <a:ext cx="1235075" cy="1235075"/>
            </a:xfrm>
            <a:prstGeom prst="ellipse">
              <a:avLst/>
            </a:prstGeom>
            <a:solidFill>
              <a:schemeClr val="accent1"/>
            </a:solidFill>
            <a:ln w="3175"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rgbClr val="FFFFFF"/>
                  </a:solidFill>
                  <a:latin typeface="方正黑体简体" panose="03000509000000000000" pitchFamily="65" charset="-122"/>
                  <a:ea typeface="方正黑体简体" panose="03000509000000000000" pitchFamily="65" charset="-122"/>
                </a:rPr>
                <a:t>标题</a:t>
              </a:r>
              <a:endParaRPr lang="zh-CN" altLang="en-US" sz="2400" dirty="0">
                <a:solidFill>
                  <a:srgbClr val="FFFFFF"/>
                </a:solidFill>
                <a:latin typeface="+mn-ea"/>
              </a:endParaRPr>
            </a:p>
          </p:txBody>
        </p:sp>
        <p:sp>
          <p:nvSpPr>
            <p:cNvPr id="16" name="Oval 65"/>
            <p:cNvSpPr>
              <a:spLocks noChangeArrowheads="1"/>
            </p:cNvSpPr>
            <p:nvPr/>
          </p:nvSpPr>
          <p:spPr bwMode="auto">
            <a:xfrm rot="10800000" flipV="1">
              <a:off x="2828925" y="3213175"/>
              <a:ext cx="1808163" cy="246062"/>
            </a:xfrm>
            <a:prstGeom prst="ellipse">
              <a:avLst/>
            </a:prstGeom>
            <a:gradFill rotWithShape="1">
              <a:gsLst>
                <a:gs pos="0">
                  <a:schemeClr val="tx1">
                    <a:lumMod val="50000"/>
                    <a:lumOff val="50000"/>
                  </a:schemeClr>
                </a:gs>
                <a:gs pos="100000">
                  <a:srgbClr val="EEECE1">
                    <a:alpha val="0"/>
                  </a:srgbClr>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grpSp>
      <p:grpSp>
        <p:nvGrpSpPr>
          <p:cNvPr id="21" name="组合 20"/>
          <p:cNvGrpSpPr/>
          <p:nvPr/>
        </p:nvGrpSpPr>
        <p:grpSpPr>
          <a:xfrm>
            <a:off x="4706938" y="1779662"/>
            <a:ext cx="1808162" cy="1679575"/>
            <a:chOff x="4706938" y="1779662"/>
            <a:chExt cx="1808162" cy="1679575"/>
          </a:xfrm>
        </p:grpSpPr>
        <p:sp>
          <p:nvSpPr>
            <p:cNvPr id="3" name="八角星 2"/>
            <p:cNvSpPr/>
            <p:nvPr/>
          </p:nvSpPr>
          <p:spPr>
            <a:xfrm>
              <a:off x="4914900" y="1779662"/>
              <a:ext cx="1416050" cy="1416050"/>
            </a:xfrm>
            <a:prstGeom prst="ellipse">
              <a:avLst/>
            </a:prstGeom>
            <a:solidFill>
              <a:schemeClr val="bg1">
                <a:lumMod val="8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mn-ea"/>
              </a:endParaRPr>
            </a:p>
          </p:txBody>
        </p:sp>
        <p:sp>
          <p:nvSpPr>
            <p:cNvPr id="9" name="八角星 2"/>
            <p:cNvSpPr/>
            <p:nvPr/>
          </p:nvSpPr>
          <p:spPr>
            <a:xfrm>
              <a:off x="5005388" y="1870150"/>
              <a:ext cx="1235075" cy="1235075"/>
            </a:xfrm>
            <a:prstGeom prst="ellipse">
              <a:avLst/>
            </a:prstGeom>
            <a:solidFill>
              <a:schemeClr val="tx2"/>
            </a:solidFill>
            <a:ln w="3175"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rgbClr val="FFFFFF"/>
                  </a:solidFill>
                  <a:latin typeface="方正黑体简体" panose="03000509000000000000" pitchFamily="65" charset="-122"/>
                  <a:ea typeface="方正黑体简体" panose="03000509000000000000" pitchFamily="65" charset="-122"/>
                </a:rPr>
                <a:t>标题</a:t>
              </a:r>
              <a:endParaRPr lang="zh-CN" altLang="en-US" sz="2400" dirty="0">
                <a:solidFill>
                  <a:srgbClr val="FFFFFF"/>
                </a:solidFill>
                <a:latin typeface="+mn-ea"/>
              </a:endParaRPr>
            </a:p>
          </p:txBody>
        </p:sp>
        <p:sp>
          <p:nvSpPr>
            <p:cNvPr id="17" name="Oval 65"/>
            <p:cNvSpPr>
              <a:spLocks noChangeArrowheads="1"/>
            </p:cNvSpPr>
            <p:nvPr/>
          </p:nvSpPr>
          <p:spPr bwMode="auto">
            <a:xfrm rot="10800000" flipV="1">
              <a:off x="4706938" y="3213175"/>
              <a:ext cx="1808162" cy="246062"/>
            </a:xfrm>
            <a:prstGeom prst="ellipse">
              <a:avLst/>
            </a:prstGeom>
            <a:gradFill rotWithShape="1">
              <a:gsLst>
                <a:gs pos="0">
                  <a:schemeClr val="tx1">
                    <a:lumMod val="50000"/>
                    <a:lumOff val="50000"/>
                  </a:schemeClr>
                </a:gs>
                <a:gs pos="100000">
                  <a:srgbClr val="EEECE1">
                    <a:alpha val="0"/>
                  </a:srgbClr>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grpSp>
      <p:grpSp>
        <p:nvGrpSpPr>
          <p:cNvPr id="22" name="组合 21"/>
          <p:cNvGrpSpPr/>
          <p:nvPr/>
        </p:nvGrpSpPr>
        <p:grpSpPr>
          <a:xfrm>
            <a:off x="6627813" y="1779662"/>
            <a:ext cx="1808162" cy="1679575"/>
            <a:chOff x="6627813" y="1779662"/>
            <a:chExt cx="1808162" cy="1679575"/>
          </a:xfrm>
        </p:grpSpPr>
        <p:sp>
          <p:nvSpPr>
            <p:cNvPr id="2" name="八角星 2"/>
            <p:cNvSpPr/>
            <p:nvPr/>
          </p:nvSpPr>
          <p:spPr>
            <a:xfrm>
              <a:off x="6819900" y="1779662"/>
              <a:ext cx="1414463" cy="1416050"/>
            </a:xfrm>
            <a:prstGeom prst="ellipse">
              <a:avLst/>
            </a:prstGeom>
            <a:solidFill>
              <a:schemeClr val="bg1">
                <a:lumMod val="85000"/>
              </a:schemeClr>
            </a:solidFill>
            <a:ln w="12700" cmpd="sng">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mn-ea"/>
              </a:endParaRPr>
            </a:p>
          </p:txBody>
        </p:sp>
        <p:sp>
          <p:nvSpPr>
            <p:cNvPr id="10" name="八角星 2"/>
            <p:cNvSpPr/>
            <p:nvPr/>
          </p:nvSpPr>
          <p:spPr>
            <a:xfrm>
              <a:off x="6908800" y="1870150"/>
              <a:ext cx="1235075" cy="1235075"/>
            </a:xfrm>
            <a:prstGeom prst="ellipse">
              <a:avLst/>
            </a:prstGeom>
            <a:solidFill>
              <a:schemeClr val="accent1"/>
            </a:solidFill>
            <a:ln w="3175" cmpd="sng">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400" dirty="0">
                  <a:solidFill>
                    <a:srgbClr val="FFFFFF"/>
                  </a:solidFill>
                  <a:latin typeface="方正黑体简体" panose="03000509000000000000" pitchFamily="65" charset="-122"/>
                  <a:ea typeface="方正黑体简体" panose="03000509000000000000" pitchFamily="65" charset="-122"/>
                </a:rPr>
                <a:t>标题</a:t>
              </a:r>
              <a:endParaRPr lang="zh-CN" altLang="en-US" sz="2400" dirty="0">
                <a:solidFill>
                  <a:srgbClr val="FFFFFF"/>
                </a:solidFill>
                <a:latin typeface="+mn-ea"/>
              </a:endParaRPr>
            </a:p>
          </p:txBody>
        </p:sp>
        <p:sp>
          <p:nvSpPr>
            <p:cNvPr id="18" name="Oval 65"/>
            <p:cNvSpPr>
              <a:spLocks noChangeArrowheads="1"/>
            </p:cNvSpPr>
            <p:nvPr/>
          </p:nvSpPr>
          <p:spPr bwMode="auto">
            <a:xfrm rot="10800000" flipV="1">
              <a:off x="6627813" y="3213175"/>
              <a:ext cx="1808162" cy="246062"/>
            </a:xfrm>
            <a:prstGeom prst="ellipse">
              <a:avLst/>
            </a:prstGeom>
            <a:gradFill rotWithShape="1">
              <a:gsLst>
                <a:gs pos="0">
                  <a:schemeClr val="tx1">
                    <a:lumMod val="50000"/>
                    <a:lumOff val="50000"/>
                  </a:schemeClr>
                </a:gs>
                <a:gs pos="100000">
                  <a:srgbClr val="EEECE1">
                    <a:alpha val="0"/>
                  </a:srgbClr>
                </a:gs>
              </a:gsLst>
              <a:path path="shape">
                <a:fillToRect l="50000" t="50000" r="50000" b="50000"/>
              </a:path>
            </a:gradFill>
            <a:ln w="9525">
              <a:noFill/>
              <a:round/>
              <a:headEnd/>
              <a:tailEnd/>
            </a:ln>
            <a:effectLst/>
          </p:spPr>
          <p:txBody>
            <a:bodyPr wrap="none" anchor="ctr"/>
            <a:lstStyle/>
            <a:p>
              <a:pPr eaLnBrk="1" fontAlgn="auto" hangingPunct="1">
                <a:spcBef>
                  <a:spcPts val="0"/>
                </a:spcBef>
                <a:spcAft>
                  <a:spcPts val="0"/>
                </a:spcAft>
                <a:defRPr/>
              </a:pPr>
              <a:endParaRPr lang="zh-CN" altLang="en-US" kern="0">
                <a:solidFill>
                  <a:sysClr val="windowText" lastClr="000000"/>
                </a:solidFill>
                <a:latin typeface="+mn-ea"/>
                <a:ea typeface="+mn-ea"/>
              </a:endParaRPr>
            </a:p>
          </p:txBody>
        </p:sp>
      </p:grpSp>
    </p:spTree>
    <p:extLst>
      <p:ext uri="{BB962C8B-B14F-4D97-AF65-F5344CB8AC3E}">
        <p14:creationId xmlns:p14="http://schemas.microsoft.com/office/powerpoint/2010/main" val="4072359385"/>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42" presetClass="entr" presetSubtype="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2500"/>
                            </p:stCondLst>
                            <p:childTnLst>
                              <p:par>
                                <p:cTn id="23" presetID="42"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par>
                          <p:cTn id="28" fill="hold">
                            <p:stCondLst>
                              <p:cond delay="3500"/>
                            </p:stCondLst>
                            <p:childTnLst>
                              <p:par>
                                <p:cTn id="29" presetID="10" presetClass="entr" presetSubtype="0"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par>
                          <p:cTn id="32" fill="hold">
                            <p:stCondLst>
                              <p:cond delay="4000"/>
                            </p:stCondLst>
                            <p:childTnLst>
                              <p:par>
                                <p:cTn id="33" presetID="42"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1000"/>
                                        <p:tgtEl>
                                          <p:spTgt spid="13"/>
                                        </p:tgtEl>
                                      </p:cBhvr>
                                    </p:animEffect>
                                    <p:anim calcmode="lin" valueType="num">
                                      <p:cBhvr>
                                        <p:cTn id="36" dur="1000" fill="hold"/>
                                        <p:tgtEl>
                                          <p:spTgt spid="13"/>
                                        </p:tgtEl>
                                        <p:attrNameLst>
                                          <p:attrName>ppt_x</p:attrName>
                                        </p:attrNameLst>
                                      </p:cBhvr>
                                      <p:tavLst>
                                        <p:tav tm="0">
                                          <p:val>
                                            <p:strVal val="#ppt_x"/>
                                          </p:val>
                                        </p:tav>
                                        <p:tav tm="100000">
                                          <p:val>
                                            <p:strVal val="#ppt_x"/>
                                          </p:val>
                                        </p:tav>
                                      </p:tavLst>
                                    </p:anim>
                                    <p:anim calcmode="lin" valueType="num">
                                      <p:cBhvr>
                                        <p:cTn id="37" dur="1000" fill="hold"/>
                                        <p:tgtEl>
                                          <p:spTgt spid="13"/>
                                        </p:tgtEl>
                                        <p:attrNameLst>
                                          <p:attrName>ppt_y</p:attrName>
                                        </p:attrNameLst>
                                      </p:cBhvr>
                                      <p:tavLst>
                                        <p:tav tm="0">
                                          <p:val>
                                            <p:strVal val="#ppt_y+.1"/>
                                          </p:val>
                                        </p:tav>
                                        <p:tav tm="100000">
                                          <p:val>
                                            <p:strVal val="#ppt_y"/>
                                          </p:val>
                                        </p:tav>
                                      </p:tavLst>
                                    </p:anim>
                                  </p:childTnLst>
                                </p:cTn>
                              </p:par>
                            </p:childTnLst>
                          </p:cTn>
                        </p:par>
                        <p:par>
                          <p:cTn id="38" fill="hold">
                            <p:stCondLst>
                              <p:cond delay="5000"/>
                            </p:stCondLst>
                            <p:childTnLst>
                              <p:par>
                                <p:cTn id="39" presetID="10" presetClass="entr" presetSubtype="0"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par>
                          <p:cTn id="42" fill="hold">
                            <p:stCondLst>
                              <p:cond delay="5500"/>
                            </p:stCondLst>
                            <p:childTnLst>
                              <p:par>
                                <p:cTn id="43" presetID="42" presetClass="entr" presetSubtype="0"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1000"/>
                                        <p:tgtEl>
                                          <p:spTgt spid="14"/>
                                        </p:tgtEl>
                                      </p:cBhvr>
                                    </p:animEffect>
                                    <p:anim calcmode="lin" valueType="num">
                                      <p:cBhvr>
                                        <p:cTn id="46" dur="1000" fill="hold"/>
                                        <p:tgtEl>
                                          <p:spTgt spid="14"/>
                                        </p:tgtEl>
                                        <p:attrNameLst>
                                          <p:attrName>ppt_x</p:attrName>
                                        </p:attrNameLst>
                                      </p:cBhvr>
                                      <p:tavLst>
                                        <p:tav tm="0">
                                          <p:val>
                                            <p:strVal val="#ppt_x"/>
                                          </p:val>
                                        </p:tav>
                                        <p:tav tm="100000">
                                          <p:val>
                                            <p:strVal val="#ppt_x"/>
                                          </p:val>
                                        </p:tav>
                                      </p:tavLst>
                                    </p:anim>
                                    <p:anim calcmode="lin" valueType="num">
                                      <p:cBhvr>
                                        <p:cTn id="4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2" grpId="0"/>
      <p:bldP spid="13"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3379642" y="1187683"/>
            <a:ext cx="3835989" cy="824944"/>
            <a:chOff x="3379642" y="1187683"/>
            <a:chExt cx="3835989" cy="824944"/>
          </a:xfrm>
        </p:grpSpPr>
        <p:sp>
          <p:nvSpPr>
            <p:cNvPr id="22" name="MH_SubTitle_1"/>
            <p:cNvSpPr/>
            <p:nvPr>
              <p:custDataLst>
                <p:tags r:id="rId7"/>
              </p:custDataLst>
            </p:nvPr>
          </p:nvSpPr>
          <p:spPr>
            <a:xfrm>
              <a:off x="3379642" y="1187683"/>
              <a:ext cx="3835989" cy="824944"/>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tx2"/>
            </a:solidFill>
            <a:ln w="25400" cap="flat" cmpd="sng" algn="ctr">
              <a:noFill/>
              <a:prstDash val="solid"/>
            </a:ln>
            <a:effectLst/>
          </p:spPr>
          <p:txBody>
            <a:bodyPr wrap="square" lIns="1332000" rIns="180000" rtlCol="0" anchor="ctr">
              <a:normAutofit/>
            </a:bodyPr>
            <a:lstStyle/>
            <a:p>
              <a:pPr lvl="0">
                <a:lnSpc>
                  <a:spcPct val="130000"/>
                </a:lnSpc>
                <a:defRPr/>
              </a:pPr>
              <a:r>
                <a:rPr lang="zh-CN" altLang="en-US" kern="0" dirty="0">
                  <a:latin typeface="方正黑体简体" panose="03000509000000000000" pitchFamily="65" charset="-122"/>
                  <a:ea typeface="方正黑体简体" panose="03000509000000000000" pitchFamily="65" charset="-122"/>
                  <a:cs typeface="Arial" pitchFamily="34" charset="0"/>
                </a:rPr>
                <a:t>请在此处输入您的文本</a:t>
              </a:r>
              <a:endParaRPr lang="en-US" altLang="zh-CN" kern="0" dirty="0">
                <a:latin typeface="方正黑体简体" panose="03000509000000000000" pitchFamily="65" charset="-122"/>
                <a:ea typeface="方正黑体简体" panose="03000509000000000000" pitchFamily="65" charset="-122"/>
                <a:cs typeface="Arial" pitchFamily="34" charset="0"/>
              </a:endParaRPr>
            </a:p>
          </p:txBody>
        </p:sp>
        <p:sp>
          <p:nvSpPr>
            <p:cNvPr id="24" name="MH_Other_1"/>
            <p:cNvSpPr txBox="1"/>
            <p:nvPr>
              <p:custDataLst>
                <p:tags r:id="rId8"/>
              </p:custDataLst>
            </p:nvPr>
          </p:nvSpPr>
          <p:spPr>
            <a:xfrm flipH="1">
              <a:off x="3601756" y="1380166"/>
              <a:ext cx="755013" cy="497552"/>
            </a:xfrm>
            <a:prstGeom prst="rect">
              <a:avLst/>
            </a:prstGeom>
            <a:solidFill>
              <a:schemeClr val="tx2"/>
            </a:solidFill>
            <a:effectLst/>
          </p:spPr>
          <p:txBody>
            <a:bodyPr wrap="square" lIns="0" tIns="0" rIns="0" bIns="0" rtlCol="0" anchor="ctr" anchorCtr="0">
              <a:no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en-US" altLang="zh-CN" dirty="0">
                  <a:solidFill>
                    <a:srgbClr val="FFFFFF"/>
                  </a:solidFill>
                  <a:latin typeface="Bell MT" panose="02020503060305020303" pitchFamily="18" charset="0"/>
                  <a:cs typeface="Times New Roman" pitchFamily="18" charset="0"/>
                </a:rPr>
                <a:t>01</a:t>
              </a:r>
              <a:endParaRPr lang="zh-CN" altLang="en-US" dirty="0">
                <a:solidFill>
                  <a:srgbClr val="FFFFFF"/>
                </a:solidFill>
                <a:latin typeface="Bell MT" panose="02020503060305020303" pitchFamily="18" charset="0"/>
                <a:cs typeface="Times New Roman" pitchFamily="18" charset="0"/>
              </a:endParaRPr>
            </a:p>
          </p:txBody>
        </p:sp>
      </p:grpSp>
      <p:grpSp>
        <p:nvGrpSpPr>
          <p:cNvPr id="32" name="组合 31"/>
          <p:cNvGrpSpPr/>
          <p:nvPr/>
        </p:nvGrpSpPr>
        <p:grpSpPr>
          <a:xfrm>
            <a:off x="1671015" y="2038069"/>
            <a:ext cx="3835989" cy="824944"/>
            <a:chOff x="1671015" y="2038069"/>
            <a:chExt cx="3835989" cy="824944"/>
          </a:xfrm>
        </p:grpSpPr>
        <p:sp>
          <p:nvSpPr>
            <p:cNvPr id="23" name="MH_SubTitle_2"/>
            <p:cNvSpPr/>
            <p:nvPr>
              <p:custDataLst>
                <p:tags r:id="rId5"/>
              </p:custDataLst>
            </p:nvPr>
          </p:nvSpPr>
          <p:spPr>
            <a:xfrm flipH="1">
              <a:off x="1671015" y="2038069"/>
              <a:ext cx="3835989" cy="824944"/>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3969983 w 4508453"/>
                <a:gd name="connsiteY3" fmla="*/ 88141 h 969560"/>
                <a:gd name="connsiteX4" fmla="*/ 4411497 w 4508453"/>
                <a:gd name="connsiteY4" fmla="*/ 489518 h 969560"/>
                <a:gd name="connsiteX5" fmla="*/ 4411496 w 4508453"/>
                <a:gd name="connsiteY5" fmla="*/ 489518 h 969560"/>
                <a:gd name="connsiteX6" fmla="*/ 3969982 w 4508453"/>
                <a:gd name="connsiteY6" fmla="*/ 890894 h 969560"/>
                <a:gd name="connsiteX7" fmla="*/ 1260428 w 4508453"/>
                <a:gd name="connsiteY7" fmla="*/ 890894 h 969560"/>
                <a:gd name="connsiteX8" fmla="*/ 1260428 w 4508453"/>
                <a:gd name="connsiteY8" fmla="*/ 88141 h 969560"/>
                <a:gd name="connsiteX9" fmla="*/ 4023673 w 4508453"/>
                <a:gd name="connsiteY9" fmla="*/ 0 h 969560"/>
                <a:gd name="connsiteX10" fmla="*/ 484780 w 4508453"/>
                <a:gd name="connsiteY10" fmla="*/ 0 h 969560"/>
                <a:gd name="connsiteX11" fmla="*/ 9849 w 4508453"/>
                <a:gd name="connsiteY11" fmla="*/ 387080 h 969560"/>
                <a:gd name="connsiteX12" fmla="*/ 0 w 4508453"/>
                <a:gd name="connsiteY12" fmla="*/ 484780 h 969560"/>
                <a:gd name="connsiteX13" fmla="*/ 9849 w 4508453"/>
                <a:gd name="connsiteY13" fmla="*/ 582479 h 969560"/>
                <a:gd name="connsiteX14" fmla="*/ 484780 w 4508453"/>
                <a:gd name="connsiteY14" fmla="*/ 969559 h 969560"/>
                <a:gd name="connsiteX15" fmla="*/ 4023672 w 4508453"/>
                <a:gd name="connsiteY15" fmla="*/ 969560 h 969560"/>
                <a:gd name="connsiteX16" fmla="*/ 4508452 w 4508453"/>
                <a:gd name="connsiteY16" fmla="*/ 484780 h 969560"/>
                <a:gd name="connsiteX17" fmla="*/ 4508453 w 4508453"/>
                <a:gd name="connsiteY17" fmla="*/ 484780 h 969560"/>
                <a:gd name="connsiteX18" fmla="*/ 4023673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3969983" y="88141"/>
                  </a:moveTo>
                  <a:cubicBezTo>
                    <a:pt x="4213825" y="88141"/>
                    <a:pt x="4411497" y="267843"/>
                    <a:pt x="4411497" y="489518"/>
                  </a:cubicBezTo>
                  <a:lnTo>
                    <a:pt x="4411496" y="489518"/>
                  </a:lnTo>
                  <a:cubicBezTo>
                    <a:pt x="4411496" y="711192"/>
                    <a:pt x="4213824" y="890894"/>
                    <a:pt x="3969982" y="890894"/>
                  </a:cubicBezTo>
                  <a:lnTo>
                    <a:pt x="1260428" y="890894"/>
                  </a:lnTo>
                  <a:lnTo>
                    <a:pt x="1260428" y="88141"/>
                  </a:lnTo>
                  <a:close/>
                  <a:moveTo>
                    <a:pt x="4023673" y="0"/>
                  </a:moveTo>
                  <a:lnTo>
                    <a:pt x="484780" y="0"/>
                  </a:lnTo>
                  <a:cubicBezTo>
                    <a:pt x="250510" y="0"/>
                    <a:pt x="55053" y="166174"/>
                    <a:pt x="9849" y="387080"/>
                  </a:cubicBezTo>
                  <a:lnTo>
                    <a:pt x="0" y="484780"/>
                  </a:lnTo>
                  <a:lnTo>
                    <a:pt x="9849" y="582479"/>
                  </a:lnTo>
                  <a:cubicBezTo>
                    <a:pt x="55053" y="803386"/>
                    <a:pt x="250510" y="969559"/>
                    <a:pt x="484780" y="969559"/>
                  </a:cubicBezTo>
                  <a:lnTo>
                    <a:pt x="4023672" y="969560"/>
                  </a:lnTo>
                  <a:cubicBezTo>
                    <a:pt x="4291409" y="969560"/>
                    <a:pt x="4508452" y="752517"/>
                    <a:pt x="4508452" y="484780"/>
                  </a:cubicBezTo>
                  <a:lnTo>
                    <a:pt x="4508453" y="484780"/>
                  </a:lnTo>
                  <a:cubicBezTo>
                    <a:pt x="4508453" y="217043"/>
                    <a:pt x="4291410" y="0"/>
                    <a:pt x="4023673" y="0"/>
                  </a:cubicBezTo>
                  <a:close/>
                </a:path>
              </a:pathLst>
            </a:custGeom>
            <a:solidFill>
              <a:schemeClr val="tx2"/>
            </a:solidFill>
            <a:ln w="25400" cap="flat" cmpd="sng" algn="ctr">
              <a:noFill/>
              <a:prstDash val="solid"/>
            </a:ln>
            <a:effectLst/>
          </p:spPr>
          <p:txBody>
            <a:bodyPr wrap="square" lIns="252000" tIns="0" rIns="1260000" bIns="0" rtlCol="0" anchor="ctr">
              <a:normAutofit/>
            </a:bodyPr>
            <a:lstStyle/>
            <a:p>
              <a:pPr lvl="0">
                <a:lnSpc>
                  <a:spcPct val="130000"/>
                </a:lnSpc>
                <a:defRPr/>
              </a:pPr>
              <a:r>
                <a:rPr lang="zh-CN" altLang="en-US" kern="0" dirty="0">
                  <a:latin typeface="方正黑体简体" panose="03000509000000000000" pitchFamily="65" charset="-122"/>
                  <a:ea typeface="方正黑体简体" panose="03000509000000000000" pitchFamily="65" charset="-122"/>
                  <a:cs typeface="Arial" pitchFamily="34" charset="0"/>
                </a:rPr>
                <a:t>请在此处输入您的文本</a:t>
              </a:r>
              <a:endParaRPr lang="en-US" altLang="zh-CN" kern="0" dirty="0">
                <a:latin typeface="方正黑体简体" panose="03000509000000000000" pitchFamily="65" charset="-122"/>
                <a:ea typeface="方正黑体简体" panose="03000509000000000000" pitchFamily="65" charset="-122"/>
                <a:cs typeface="Arial" pitchFamily="34" charset="0"/>
              </a:endParaRPr>
            </a:p>
          </p:txBody>
        </p:sp>
        <p:sp>
          <p:nvSpPr>
            <p:cNvPr id="25" name="MH_Other_2"/>
            <p:cNvSpPr txBox="1"/>
            <p:nvPr>
              <p:custDataLst>
                <p:tags r:id="rId6"/>
              </p:custDataLst>
            </p:nvPr>
          </p:nvSpPr>
          <p:spPr>
            <a:xfrm flipH="1">
              <a:off x="4566674" y="2229595"/>
              <a:ext cx="755013" cy="497552"/>
            </a:xfrm>
            <a:prstGeom prst="rect">
              <a:avLst/>
            </a:prstGeom>
            <a:solidFill>
              <a:schemeClr val="tx2"/>
            </a:solidFill>
            <a:effectLst/>
          </p:spPr>
          <p:txBody>
            <a:bodyPr wrap="square" lIns="0" tIns="0" rIns="0" bIns="0" rtlCol="0" anchor="ctr" anchorCtr="0">
              <a:no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en-US" altLang="zh-CN" dirty="0">
                  <a:solidFill>
                    <a:srgbClr val="FFFFFF"/>
                  </a:solidFill>
                  <a:latin typeface="Bell MT" panose="02020503060305020303" pitchFamily="18" charset="0"/>
                  <a:cs typeface="Times New Roman" pitchFamily="18" charset="0"/>
                </a:rPr>
                <a:t>02</a:t>
              </a:r>
              <a:endParaRPr lang="zh-CN" altLang="en-US" dirty="0">
                <a:solidFill>
                  <a:srgbClr val="FFFFFF"/>
                </a:solidFill>
                <a:latin typeface="Bell MT" panose="02020503060305020303" pitchFamily="18" charset="0"/>
                <a:cs typeface="Times New Roman" pitchFamily="18" charset="0"/>
              </a:endParaRPr>
            </a:p>
          </p:txBody>
        </p:sp>
      </p:grpSp>
      <p:grpSp>
        <p:nvGrpSpPr>
          <p:cNvPr id="37" name="组合 36"/>
          <p:cNvGrpSpPr/>
          <p:nvPr/>
        </p:nvGrpSpPr>
        <p:grpSpPr>
          <a:xfrm>
            <a:off x="3379642" y="2895499"/>
            <a:ext cx="3835989" cy="824944"/>
            <a:chOff x="3379642" y="2895499"/>
            <a:chExt cx="3835989" cy="824944"/>
          </a:xfrm>
        </p:grpSpPr>
        <p:sp>
          <p:nvSpPr>
            <p:cNvPr id="26" name="MH_SubTitle_3"/>
            <p:cNvSpPr/>
            <p:nvPr>
              <p:custDataLst>
                <p:tags r:id="rId3"/>
              </p:custDataLst>
            </p:nvPr>
          </p:nvSpPr>
          <p:spPr>
            <a:xfrm>
              <a:off x="3379642" y="2895499"/>
              <a:ext cx="3835989" cy="824944"/>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tx2"/>
            </a:solidFill>
            <a:ln w="25400" cap="flat" cmpd="sng" algn="ctr">
              <a:noFill/>
              <a:prstDash val="solid"/>
            </a:ln>
            <a:effectLst/>
          </p:spPr>
          <p:txBody>
            <a:bodyPr wrap="square" lIns="1332000" rIns="180000" rtlCol="0" anchor="ctr">
              <a:normAutofit/>
            </a:bodyPr>
            <a:lstStyle/>
            <a:p>
              <a:pPr lvl="0">
                <a:lnSpc>
                  <a:spcPct val="130000"/>
                </a:lnSpc>
                <a:defRPr/>
              </a:pPr>
              <a:r>
                <a:rPr lang="zh-CN" altLang="en-US" kern="0">
                  <a:latin typeface="方正黑体简体" panose="03000509000000000000" pitchFamily="65" charset="-122"/>
                  <a:ea typeface="方正黑体简体" panose="03000509000000000000" pitchFamily="65" charset="-122"/>
                  <a:cs typeface="Arial" pitchFamily="34" charset="0"/>
                </a:rPr>
                <a:t>请在此处输入您的文本</a:t>
              </a:r>
              <a:endParaRPr lang="en-US" altLang="zh-CN" kern="0" dirty="0">
                <a:latin typeface="方正黑体简体" panose="03000509000000000000" pitchFamily="65" charset="-122"/>
                <a:ea typeface="方正黑体简体" panose="03000509000000000000" pitchFamily="65" charset="-122"/>
                <a:cs typeface="Arial" pitchFamily="34" charset="0"/>
              </a:endParaRPr>
            </a:p>
          </p:txBody>
        </p:sp>
        <p:sp>
          <p:nvSpPr>
            <p:cNvPr id="28" name="MH_Other_3"/>
            <p:cNvSpPr txBox="1"/>
            <p:nvPr>
              <p:custDataLst>
                <p:tags r:id="rId4"/>
              </p:custDataLst>
            </p:nvPr>
          </p:nvSpPr>
          <p:spPr>
            <a:xfrm flipH="1">
              <a:off x="3601756" y="3087982"/>
              <a:ext cx="755013" cy="497552"/>
            </a:xfrm>
            <a:prstGeom prst="rect">
              <a:avLst/>
            </a:prstGeom>
            <a:solidFill>
              <a:schemeClr val="tx2"/>
            </a:solidFill>
            <a:effectLst/>
          </p:spPr>
          <p:txBody>
            <a:bodyPr wrap="square" lIns="0" tIns="0" rIns="0" bIns="0" rtlCol="0" anchor="ctr" anchorCtr="0">
              <a:no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en-US" altLang="zh-CN" dirty="0">
                  <a:solidFill>
                    <a:srgbClr val="FFFFFF"/>
                  </a:solidFill>
                  <a:latin typeface="Bell MT" panose="02020503060305020303" pitchFamily="18" charset="0"/>
                  <a:cs typeface="Times New Roman" pitchFamily="18" charset="0"/>
                </a:rPr>
                <a:t>03</a:t>
              </a:r>
              <a:endParaRPr lang="zh-CN" altLang="en-US" dirty="0">
                <a:solidFill>
                  <a:srgbClr val="FFFFFF"/>
                </a:solidFill>
                <a:latin typeface="Bell MT" panose="02020503060305020303" pitchFamily="18" charset="0"/>
                <a:cs typeface="Times New Roman" pitchFamily="18" charset="0"/>
              </a:endParaRPr>
            </a:p>
          </p:txBody>
        </p:sp>
      </p:grpSp>
      <p:grpSp>
        <p:nvGrpSpPr>
          <p:cNvPr id="36" name="组合 35"/>
          <p:cNvGrpSpPr/>
          <p:nvPr/>
        </p:nvGrpSpPr>
        <p:grpSpPr>
          <a:xfrm>
            <a:off x="1671015" y="3745886"/>
            <a:ext cx="3835989" cy="824944"/>
            <a:chOff x="1671015" y="3745886"/>
            <a:chExt cx="3835989" cy="824944"/>
          </a:xfrm>
        </p:grpSpPr>
        <p:sp>
          <p:nvSpPr>
            <p:cNvPr id="27" name="MH_SubTitle_4"/>
            <p:cNvSpPr/>
            <p:nvPr>
              <p:custDataLst>
                <p:tags r:id="rId1"/>
              </p:custDataLst>
            </p:nvPr>
          </p:nvSpPr>
          <p:spPr>
            <a:xfrm flipH="1">
              <a:off x="1671015" y="3745886"/>
              <a:ext cx="3835989" cy="824944"/>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3969983 w 4508453"/>
                <a:gd name="connsiteY3" fmla="*/ 88141 h 969560"/>
                <a:gd name="connsiteX4" fmla="*/ 4411497 w 4508453"/>
                <a:gd name="connsiteY4" fmla="*/ 489518 h 969560"/>
                <a:gd name="connsiteX5" fmla="*/ 4411496 w 4508453"/>
                <a:gd name="connsiteY5" fmla="*/ 489518 h 969560"/>
                <a:gd name="connsiteX6" fmla="*/ 3969982 w 4508453"/>
                <a:gd name="connsiteY6" fmla="*/ 890894 h 969560"/>
                <a:gd name="connsiteX7" fmla="*/ 1260428 w 4508453"/>
                <a:gd name="connsiteY7" fmla="*/ 890894 h 969560"/>
                <a:gd name="connsiteX8" fmla="*/ 1260428 w 4508453"/>
                <a:gd name="connsiteY8" fmla="*/ 88141 h 969560"/>
                <a:gd name="connsiteX9" fmla="*/ 4023673 w 4508453"/>
                <a:gd name="connsiteY9" fmla="*/ 0 h 969560"/>
                <a:gd name="connsiteX10" fmla="*/ 484780 w 4508453"/>
                <a:gd name="connsiteY10" fmla="*/ 0 h 969560"/>
                <a:gd name="connsiteX11" fmla="*/ 9849 w 4508453"/>
                <a:gd name="connsiteY11" fmla="*/ 387080 h 969560"/>
                <a:gd name="connsiteX12" fmla="*/ 0 w 4508453"/>
                <a:gd name="connsiteY12" fmla="*/ 484780 h 969560"/>
                <a:gd name="connsiteX13" fmla="*/ 9849 w 4508453"/>
                <a:gd name="connsiteY13" fmla="*/ 582479 h 969560"/>
                <a:gd name="connsiteX14" fmla="*/ 484780 w 4508453"/>
                <a:gd name="connsiteY14" fmla="*/ 969559 h 969560"/>
                <a:gd name="connsiteX15" fmla="*/ 4023672 w 4508453"/>
                <a:gd name="connsiteY15" fmla="*/ 969560 h 969560"/>
                <a:gd name="connsiteX16" fmla="*/ 4508452 w 4508453"/>
                <a:gd name="connsiteY16" fmla="*/ 484780 h 969560"/>
                <a:gd name="connsiteX17" fmla="*/ 4508453 w 4508453"/>
                <a:gd name="connsiteY17" fmla="*/ 484780 h 969560"/>
                <a:gd name="connsiteX18" fmla="*/ 4023673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3969983" y="88141"/>
                  </a:moveTo>
                  <a:cubicBezTo>
                    <a:pt x="4213825" y="88141"/>
                    <a:pt x="4411497" y="267843"/>
                    <a:pt x="4411497" y="489518"/>
                  </a:cubicBezTo>
                  <a:lnTo>
                    <a:pt x="4411496" y="489518"/>
                  </a:lnTo>
                  <a:cubicBezTo>
                    <a:pt x="4411496" y="711192"/>
                    <a:pt x="4213824" y="890894"/>
                    <a:pt x="3969982" y="890894"/>
                  </a:cubicBezTo>
                  <a:lnTo>
                    <a:pt x="1260428" y="890894"/>
                  </a:lnTo>
                  <a:lnTo>
                    <a:pt x="1260428" y="88141"/>
                  </a:lnTo>
                  <a:close/>
                  <a:moveTo>
                    <a:pt x="4023673" y="0"/>
                  </a:moveTo>
                  <a:lnTo>
                    <a:pt x="484780" y="0"/>
                  </a:lnTo>
                  <a:cubicBezTo>
                    <a:pt x="250510" y="0"/>
                    <a:pt x="55053" y="166174"/>
                    <a:pt x="9849" y="387080"/>
                  </a:cubicBezTo>
                  <a:lnTo>
                    <a:pt x="0" y="484780"/>
                  </a:lnTo>
                  <a:lnTo>
                    <a:pt x="9849" y="582479"/>
                  </a:lnTo>
                  <a:cubicBezTo>
                    <a:pt x="55053" y="803386"/>
                    <a:pt x="250510" y="969559"/>
                    <a:pt x="484780" y="969559"/>
                  </a:cubicBezTo>
                  <a:lnTo>
                    <a:pt x="4023672" y="969560"/>
                  </a:lnTo>
                  <a:cubicBezTo>
                    <a:pt x="4291409" y="969560"/>
                    <a:pt x="4508452" y="752517"/>
                    <a:pt x="4508452" y="484780"/>
                  </a:cubicBezTo>
                  <a:lnTo>
                    <a:pt x="4508453" y="484780"/>
                  </a:lnTo>
                  <a:cubicBezTo>
                    <a:pt x="4508453" y="217043"/>
                    <a:pt x="4291410" y="0"/>
                    <a:pt x="4023673" y="0"/>
                  </a:cubicBezTo>
                  <a:close/>
                </a:path>
              </a:pathLst>
            </a:custGeom>
            <a:solidFill>
              <a:schemeClr val="tx2"/>
            </a:solidFill>
            <a:ln w="25400" cap="flat" cmpd="sng" algn="ctr">
              <a:noFill/>
              <a:prstDash val="solid"/>
            </a:ln>
            <a:effectLst/>
          </p:spPr>
          <p:txBody>
            <a:bodyPr wrap="square" lIns="252000" rIns="1260000" rtlCol="0" anchor="ctr">
              <a:normAutofit/>
            </a:bodyPr>
            <a:lstStyle/>
            <a:p>
              <a:pPr lvl="0">
                <a:lnSpc>
                  <a:spcPct val="130000"/>
                </a:lnSpc>
                <a:defRPr/>
              </a:pPr>
              <a:r>
                <a:rPr lang="zh-CN" altLang="en-US" kern="0">
                  <a:latin typeface="方正黑体简体" panose="03000509000000000000" pitchFamily="65" charset="-122"/>
                  <a:ea typeface="方正黑体简体" panose="03000509000000000000" pitchFamily="65" charset="-122"/>
                  <a:cs typeface="Arial" pitchFamily="34" charset="0"/>
                </a:rPr>
                <a:t>请在此处输入您的文本</a:t>
              </a:r>
              <a:endParaRPr lang="en-US" altLang="zh-CN" kern="0" dirty="0">
                <a:latin typeface="方正黑体简体" panose="03000509000000000000" pitchFamily="65" charset="-122"/>
                <a:ea typeface="方正黑体简体" panose="03000509000000000000" pitchFamily="65" charset="-122"/>
                <a:cs typeface="Arial" pitchFamily="34" charset="0"/>
              </a:endParaRPr>
            </a:p>
          </p:txBody>
        </p:sp>
        <p:sp>
          <p:nvSpPr>
            <p:cNvPr id="29" name="MH_Other_4"/>
            <p:cNvSpPr txBox="1"/>
            <p:nvPr>
              <p:custDataLst>
                <p:tags r:id="rId2"/>
              </p:custDataLst>
            </p:nvPr>
          </p:nvSpPr>
          <p:spPr>
            <a:xfrm flipH="1">
              <a:off x="4566674" y="3937411"/>
              <a:ext cx="755013" cy="497552"/>
            </a:xfrm>
            <a:prstGeom prst="rect">
              <a:avLst/>
            </a:prstGeom>
            <a:solidFill>
              <a:schemeClr val="tx2"/>
            </a:solidFill>
            <a:effectLst/>
          </p:spPr>
          <p:txBody>
            <a:bodyPr wrap="square" lIns="0" tIns="0" rIns="0" bIns="0" rtlCol="0" anchor="ctr" anchorCtr="0">
              <a:no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en-US" altLang="zh-CN" dirty="0">
                  <a:solidFill>
                    <a:srgbClr val="FFFFFF"/>
                  </a:solidFill>
                  <a:latin typeface="Bell MT" panose="02020503060305020303" pitchFamily="18" charset="0"/>
                  <a:cs typeface="Times New Roman" pitchFamily="18" charset="0"/>
                </a:rPr>
                <a:t>04</a:t>
              </a:r>
              <a:endParaRPr lang="zh-CN" altLang="en-US" dirty="0">
                <a:solidFill>
                  <a:srgbClr val="FFFFFF"/>
                </a:solidFill>
                <a:latin typeface="Bell MT" panose="02020503060305020303" pitchFamily="18" charset="0"/>
                <a:cs typeface="Times New Roman" pitchFamily="18" charset="0"/>
              </a:endParaRPr>
            </a:p>
          </p:txBody>
        </p:sp>
      </p:grpSp>
    </p:spTree>
    <p:extLst>
      <p:ext uri="{BB962C8B-B14F-4D97-AF65-F5344CB8AC3E}">
        <p14:creationId xmlns:p14="http://schemas.microsoft.com/office/powerpoint/2010/main" val="1552027555"/>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 calcmode="lin" valueType="num">
                                      <p:cBhvr>
                                        <p:cTn id="9" dur="500" fill="hold"/>
                                        <p:tgtEl>
                                          <p:spTgt spid="31"/>
                                        </p:tgtEl>
                                        <p:attrNameLst>
                                          <p:attrName>style.rotation</p:attrName>
                                        </p:attrNameLst>
                                      </p:cBhvr>
                                      <p:tavLst>
                                        <p:tav tm="0">
                                          <p:val>
                                            <p:fltVal val="360"/>
                                          </p:val>
                                        </p:tav>
                                        <p:tav tm="100000">
                                          <p:val>
                                            <p:fltVal val="0"/>
                                          </p:val>
                                        </p:tav>
                                      </p:tavLst>
                                    </p:anim>
                                    <p:animEffect transition="in" filter="fade">
                                      <p:cBhvr>
                                        <p:cTn id="10" dur="500"/>
                                        <p:tgtEl>
                                          <p:spTgt spid="31"/>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32"/>
                                        </p:tgtEl>
                                        <p:attrNameLst>
                                          <p:attrName>style.visibility</p:attrName>
                                        </p:attrNameLst>
                                      </p:cBhvr>
                                      <p:to>
                                        <p:strVal val="visible"/>
                                      </p:to>
                                    </p:set>
                                    <p:anim calcmode="lin" valueType="num">
                                      <p:cBhvr>
                                        <p:cTn id="14" dur="500" fill="hold"/>
                                        <p:tgtEl>
                                          <p:spTgt spid="32"/>
                                        </p:tgtEl>
                                        <p:attrNameLst>
                                          <p:attrName>ppt_w</p:attrName>
                                        </p:attrNameLst>
                                      </p:cBhvr>
                                      <p:tavLst>
                                        <p:tav tm="0">
                                          <p:val>
                                            <p:fltVal val="0"/>
                                          </p:val>
                                        </p:tav>
                                        <p:tav tm="100000">
                                          <p:val>
                                            <p:strVal val="#ppt_w"/>
                                          </p:val>
                                        </p:tav>
                                      </p:tavLst>
                                    </p:anim>
                                    <p:anim calcmode="lin" valueType="num">
                                      <p:cBhvr>
                                        <p:cTn id="15" dur="500" fill="hold"/>
                                        <p:tgtEl>
                                          <p:spTgt spid="32"/>
                                        </p:tgtEl>
                                        <p:attrNameLst>
                                          <p:attrName>ppt_h</p:attrName>
                                        </p:attrNameLst>
                                      </p:cBhvr>
                                      <p:tavLst>
                                        <p:tav tm="0">
                                          <p:val>
                                            <p:fltVal val="0"/>
                                          </p:val>
                                        </p:tav>
                                        <p:tav tm="100000">
                                          <p:val>
                                            <p:strVal val="#ppt_h"/>
                                          </p:val>
                                        </p:tav>
                                      </p:tavLst>
                                    </p:anim>
                                    <p:anim calcmode="lin" valueType="num">
                                      <p:cBhvr>
                                        <p:cTn id="16" dur="500" fill="hold"/>
                                        <p:tgtEl>
                                          <p:spTgt spid="32"/>
                                        </p:tgtEl>
                                        <p:attrNameLst>
                                          <p:attrName>style.rotation</p:attrName>
                                        </p:attrNameLst>
                                      </p:cBhvr>
                                      <p:tavLst>
                                        <p:tav tm="0">
                                          <p:val>
                                            <p:fltVal val="360"/>
                                          </p:val>
                                        </p:tav>
                                        <p:tav tm="100000">
                                          <p:val>
                                            <p:fltVal val="0"/>
                                          </p:val>
                                        </p:tav>
                                      </p:tavLst>
                                    </p:anim>
                                    <p:animEffect transition="in" filter="fade">
                                      <p:cBhvr>
                                        <p:cTn id="17" dur="500"/>
                                        <p:tgtEl>
                                          <p:spTgt spid="32"/>
                                        </p:tgtEl>
                                      </p:cBhvr>
                                    </p:animEffect>
                                  </p:childTnLst>
                                </p:cTn>
                              </p:par>
                            </p:childTnLst>
                          </p:cTn>
                        </p:par>
                        <p:par>
                          <p:cTn id="18" fill="hold">
                            <p:stCondLst>
                              <p:cond delay="1000"/>
                            </p:stCondLst>
                            <p:childTnLst>
                              <p:par>
                                <p:cTn id="19" presetID="49" presetClass="entr" presetSubtype="0" decel="100000"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 calcmode="lin" valueType="num">
                                      <p:cBhvr>
                                        <p:cTn id="21" dur="500" fill="hold"/>
                                        <p:tgtEl>
                                          <p:spTgt spid="37"/>
                                        </p:tgtEl>
                                        <p:attrNameLst>
                                          <p:attrName>ppt_w</p:attrName>
                                        </p:attrNameLst>
                                      </p:cBhvr>
                                      <p:tavLst>
                                        <p:tav tm="0">
                                          <p:val>
                                            <p:fltVal val="0"/>
                                          </p:val>
                                        </p:tav>
                                        <p:tav tm="100000">
                                          <p:val>
                                            <p:strVal val="#ppt_w"/>
                                          </p:val>
                                        </p:tav>
                                      </p:tavLst>
                                    </p:anim>
                                    <p:anim calcmode="lin" valueType="num">
                                      <p:cBhvr>
                                        <p:cTn id="22" dur="500" fill="hold"/>
                                        <p:tgtEl>
                                          <p:spTgt spid="37"/>
                                        </p:tgtEl>
                                        <p:attrNameLst>
                                          <p:attrName>ppt_h</p:attrName>
                                        </p:attrNameLst>
                                      </p:cBhvr>
                                      <p:tavLst>
                                        <p:tav tm="0">
                                          <p:val>
                                            <p:fltVal val="0"/>
                                          </p:val>
                                        </p:tav>
                                        <p:tav tm="100000">
                                          <p:val>
                                            <p:strVal val="#ppt_h"/>
                                          </p:val>
                                        </p:tav>
                                      </p:tavLst>
                                    </p:anim>
                                    <p:anim calcmode="lin" valueType="num">
                                      <p:cBhvr>
                                        <p:cTn id="23" dur="500" fill="hold"/>
                                        <p:tgtEl>
                                          <p:spTgt spid="37"/>
                                        </p:tgtEl>
                                        <p:attrNameLst>
                                          <p:attrName>style.rotation</p:attrName>
                                        </p:attrNameLst>
                                      </p:cBhvr>
                                      <p:tavLst>
                                        <p:tav tm="0">
                                          <p:val>
                                            <p:fltVal val="360"/>
                                          </p:val>
                                        </p:tav>
                                        <p:tav tm="100000">
                                          <p:val>
                                            <p:fltVal val="0"/>
                                          </p:val>
                                        </p:tav>
                                      </p:tavLst>
                                    </p:anim>
                                    <p:animEffect transition="in" filter="fade">
                                      <p:cBhvr>
                                        <p:cTn id="24" dur="500"/>
                                        <p:tgtEl>
                                          <p:spTgt spid="37"/>
                                        </p:tgtEl>
                                      </p:cBhvr>
                                    </p:animEffect>
                                  </p:childTnLst>
                                </p:cTn>
                              </p:par>
                            </p:childTnLst>
                          </p:cTn>
                        </p:par>
                        <p:par>
                          <p:cTn id="25" fill="hold">
                            <p:stCondLst>
                              <p:cond delay="1500"/>
                            </p:stCondLst>
                            <p:childTnLst>
                              <p:par>
                                <p:cTn id="26" presetID="49" presetClass="entr" presetSubtype="0" decel="100000"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p:cTn id="28" dur="500" fill="hold"/>
                                        <p:tgtEl>
                                          <p:spTgt spid="36"/>
                                        </p:tgtEl>
                                        <p:attrNameLst>
                                          <p:attrName>ppt_w</p:attrName>
                                        </p:attrNameLst>
                                      </p:cBhvr>
                                      <p:tavLst>
                                        <p:tav tm="0">
                                          <p:val>
                                            <p:fltVal val="0"/>
                                          </p:val>
                                        </p:tav>
                                        <p:tav tm="100000">
                                          <p:val>
                                            <p:strVal val="#ppt_w"/>
                                          </p:val>
                                        </p:tav>
                                      </p:tavLst>
                                    </p:anim>
                                    <p:anim calcmode="lin" valueType="num">
                                      <p:cBhvr>
                                        <p:cTn id="29" dur="500" fill="hold"/>
                                        <p:tgtEl>
                                          <p:spTgt spid="36"/>
                                        </p:tgtEl>
                                        <p:attrNameLst>
                                          <p:attrName>ppt_h</p:attrName>
                                        </p:attrNameLst>
                                      </p:cBhvr>
                                      <p:tavLst>
                                        <p:tav tm="0">
                                          <p:val>
                                            <p:fltVal val="0"/>
                                          </p:val>
                                        </p:tav>
                                        <p:tav tm="100000">
                                          <p:val>
                                            <p:strVal val="#ppt_h"/>
                                          </p:val>
                                        </p:tav>
                                      </p:tavLst>
                                    </p:anim>
                                    <p:anim calcmode="lin" valueType="num">
                                      <p:cBhvr>
                                        <p:cTn id="30" dur="500" fill="hold"/>
                                        <p:tgtEl>
                                          <p:spTgt spid="36"/>
                                        </p:tgtEl>
                                        <p:attrNameLst>
                                          <p:attrName>style.rotation</p:attrName>
                                        </p:attrNameLst>
                                      </p:cBhvr>
                                      <p:tavLst>
                                        <p:tav tm="0">
                                          <p:val>
                                            <p:fltVal val="360"/>
                                          </p:val>
                                        </p:tav>
                                        <p:tav tm="100000">
                                          <p:val>
                                            <p:fltVal val="0"/>
                                          </p:val>
                                        </p:tav>
                                      </p:tavLst>
                                    </p:anim>
                                    <p:animEffect transition="in" filter="fade">
                                      <p:cBhvr>
                                        <p:cTn id="3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70" y="0"/>
            <a:ext cx="21274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任意多边形 2"/>
          <p:cNvSpPr/>
          <p:nvPr>
            <p:custDataLst>
              <p:tags r:id="rId1"/>
            </p:custDataLst>
          </p:nvPr>
        </p:nvSpPr>
        <p:spPr>
          <a:xfrm>
            <a:off x="3980272" y="870019"/>
            <a:ext cx="3850041" cy="553374"/>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eaLnBrk="1" fontAlgn="auto" hangingPunct="1">
              <a:spcBef>
                <a:spcPts val="0"/>
              </a:spcBef>
              <a:spcAft>
                <a:spcPts val="0"/>
              </a:spcAft>
              <a:defRPr/>
            </a:pPr>
            <a:r>
              <a:rPr lang="zh-CN" altLang="en-US" sz="1600" dirty="0">
                <a:solidFill>
                  <a:srgbClr val="FFFFFF"/>
                </a:solidFill>
                <a:latin typeface="方正黑体简体" panose="03000509000000000000" pitchFamily="65" charset="-122"/>
                <a:ea typeface="方正黑体简体" panose="03000509000000000000" pitchFamily="65" charset="-122"/>
              </a:rPr>
              <a:t>请在此处输入您的文本</a:t>
            </a:r>
            <a:endParaRPr lang="zh-CN" altLang="en-US" sz="1100" dirty="0">
              <a:solidFill>
                <a:srgbClr val="FFFFFF"/>
              </a:solidFill>
              <a:latin typeface="方正黑体简体" panose="03000509000000000000" pitchFamily="65" charset="-122"/>
              <a:ea typeface="方正黑体简体" panose="03000509000000000000" pitchFamily="65" charset="-122"/>
            </a:endParaRPr>
          </a:p>
        </p:txBody>
      </p:sp>
      <p:sp>
        <p:nvSpPr>
          <p:cNvPr id="4" name="椭圆 3"/>
          <p:cNvSpPr/>
          <p:nvPr>
            <p:custDataLst>
              <p:tags r:id="rId2"/>
            </p:custDataLst>
          </p:nvPr>
        </p:nvSpPr>
        <p:spPr>
          <a:xfrm>
            <a:off x="3509832" y="876144"/>
            <a:ext cx="558112" cy="558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FFFFFF"/>
                </a:solidFill>
                <a:latin typeface="方正黑体简体" panose="03000509000000000000" pitchFamily="65" charset="-122"/>
                <a:ea typeface="方正黑体简体" panose="03000509000000000000" pitchFamily="65" charset="-122"/>
              </a:rPr>
              <a:t>1</a:t>
            </a:r>
            <a:endParaRPr lang="zh-CN" altLang="en-US" sz="2400" dirty="0">
              <a:solidFill>
                <a:srgbClr val="FFFFFF"/>
              </a:solidFill>
              <a:latin typeface="方正黑体简体" panose="03000509000000000000" pitchFamily="65" charset="-122"/>
              <a:ea typeface="方正黑体简体" panose="03000509000000000000" pitchFamily="65" charset="-122"/>
            </a:endParaRPr>
          </a:p>
        </p:txBody>
      </p:sp>
      <p:sp>
        <p:nvSpPr>
          <p:cNvPr id="5" name="任意多边形 4"/>
          <p:cNvSpPr/>
          <p:nvPr>
            <p:custDataLst>
              <p:tags r:id="rId3"/>
            </p:custDataLst>
          </p:nvPr>
        </p:nvSpPr>
        <p:spPr>
          <a:xfrm>
            <a:off x="3971295" y="1618888"/>
            <a:ext cx="3850041" cy="553375"/>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eaLnBrk="1" fontAlgn="auto" hangingPunct="1">
              <a:spcBef>
                <a:spcPts val="0"/>
              </a:spcBef>
              <a:spcAft>
                <a:spcPts val="0"/>
              </a:spcAft>
              <a:defRPr/>
            </a:pPr>
            <a:r>
              <a:rPr lang="zh-CN" altLang="en-US" sz="1600">
                <a:solidFill>
                  <a:srgbClr val="FFFFFF"/>
                </a:solidFill>
                <a:latin typeface="方正黑体简体" panose="03000509000000000000" pitchFamily="65" charset="-122"/>
                <a:ea typeface="方正黑体简体" panose="03000509000000000000" pitchFamily="65" charset="-122"/>
              </a:rPr>
              <a:t>请在此处输入您的文本</a:t>
            </a:r>
            <a:endParaRPr lang="zh-CN" altLang="en-US" sz="1100" dirty="0">
              <a:solidFill>
                <a:srgbClr val="FFFFFF"/>
              </a:solidFill>
              <a:latin typeface="方正黑体简体" panose="03000509000000000000" pitchFamily="65" charset="-122"/>
              <a:ea typeface="方正黑体简体" panose="03000509000000000000" pitchFamily="65" charset="-122"/>
            </a:endParaRPr>
          </a:p>
        </p:txBody>
      </p:sp>
      <p:sp>
        <p:nvSpPr>
          <p:cNvPr id="6" name="椭圆 5"/>
          <p:cNvSpPr/>
          <p:nvPr>
            <p:custDataLst>
              <p:tags r:id="rId4"/>
            </p:custDataLst>
          </p:nvPr>
        </p:nvSpPr>
        <p:spPr>
          <a:xfrm>
            <a:off x="3500855" y="1625012"/>
            <a:ext cx="558112" cy="558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FFFFFF"/>
                </a:solidFill>
                <a:latin typeface="方正黑体简体" panose="03000509000000000000" pitchFamily="65" charset="-122"/>
                <a:ea typeface="方正黑体简体" panose="03000509000000000000" pitchFamily="65" charset="-122"/>
              </a:rPr>
              <a:t>2</a:t>
            </a:r>
            <a:endParaRPr lang="zh-CN" altLang="en-US" sz="2400" dirty="0">
              <a:solidFill>
                <a:srgbClr val="FFFFFF"/>
              </a:solidFill>
              <a:latin typeface="方正黑体简体" panose="03000509000000000000" pitchFamily="65" charset="-122"/>
              <a:ea typeface="方正黑体简体" panose="03000509000000000000" pitchFamily="65" charset="-122"/>
            </a:endParaRPr>
          </a:p>
        </p:txBody>
      </p:sp>
      <p:sp>
        <p:nvSpPr>
          <p:cNvPr id="7" name="任意多边形 6"/>
          <p:cNvSpPr/>
          <p:nvPr>
            <p:custDataLst>
              <p:tags r:id="rId5"/>
            </p:custDataLst>
          </p:nvPr>
        </p:nvSpPr>
        <p:spPr>
          <a:xfrm>
            <a:off x="3962319" y="2366179"/>
            <a:ext cx="3850041" cy="554951"/>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eaLnBrk="1" fontAlgn="auto" hangingPunct="1">
              <a:spcBef>
                <a:spcPts val="0"/>
              </a:spcBef>
              <a:spcAft>
                <a:spcPts val="0"/>
              </a:spcAft>
              <a:defRPr/>
            </a:pPr>
            <a:r>
              <a:rPr lang="zh-CN" altLang="en-US" sz="1600">
                <a:solidFill>
                  <a:srgbClr val="FFFFFF"/>
                </a:solidFill>
                <a:latin typeface="方正黑体简体" panose="03000509000000000000" pitchFamily="65" charset="-122"/>
                <a:ea typeface="方正黑体简体" panose="03000509000000000000" pitchFamily="65" charset="-122"/>
              </a:rPr>
              <a:t>请在此处输入您的文本</a:t>
            </a:r>
            <a:endParaRPr lang="zh-CN" altLang="en-US" sz="1100" dirty="0">
              <a:solidFill>
                <a:srgbClr val="FFFFFF"/>
              </a:solidFill>
              <a:latin typeface="方正黑体简体" panose="03000509000000000000" pitchFamily="65" charset="-122"/>
              <a:ea typeface="方正黑体简体" panose="03000509000000000000" pitchFamily="65" charset="-122"/>
            </a:endParaRPr>
          </a:p>
        </p:txBody>
      </p:sp>
      <p:sp>
        <p:nvSpPr>
          <p:cNvPr id="8" name="椭圆 7"/>
          <p:cNvSpPr/>
          <p:nvPr>
            <p:custDataLst>
              <p:tags r:id="rId6"/>
            </p:custDataLst>
          </p:nvPr>
        </p:nvSpPr>
        <p:spPr>
          <a:xfrm>
            <a:off x="3491879" y="2372304"/>
            <a:ext cx="558112" cy="558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FFFFFF"/>
                </a:solidFill>
                <a:latin typeface="方正黑体简体" panose="03000509000000000000" pitchFamily="65" charset="-122"/>
                <a:ea typeface="方正黑体简体" panose="03000509000000000000" pitchFamily="65" charset="-122"/>
              </a:rPr>
              <a:t>3</a:t>
            </a:r>
            <a:endParaRPr lang="zh-CN" altLang="en-US" sz="2400" dirty="0">
              <a:solidFill>
                <a:srgbClr val="FFFFFF"/>
              </a:solidFill>
              <a:latin typeface="方正黑体简体" panose="03000509000000000000" pitchFamily="65" charset="-122"/>
              <a:ea typeface="方正黑体简体" panose="03000509000000000000" pitchFamily="65" charset="-122"/>
            </a:endParaRPr>
          </a:p>
        </p:txBody>
      </p:sp>
      <p:sp>
        <p:nvSpPr>
          <p:cNvPr id="9" name="任意多边形 8"/>
          <p:cNvSpPr/>
          <p:nvPr>
            <p:custDataLst>
              <p:tags r:id="rId7"/>
            </p:custDataLst>
          </p:nvPr>
        </p:nvSpPr>
        <p:spPr>
          <a:xfrm>
            <a:off x="3953342" y="3115048"/>
            <a:ext cx="3850041" cy="553374"/>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eaLnBrk="1" fontAlgn="auto" hangingPunct="1">
              <a:spcBef>
                <a:spcPts val="0"/>
              </a:spcBef>
              <a:spcAft>
                <a:spcPts val="0"/>
              </a:spcAft>
              <a:defRPr/>
            </a:pPr>
            <a:r>
              <a:rPr lang="zh-CN" altLang="en-US" sz="1600" dirty="0">
                <a:solidFill>
                  <a:srgbClr val="FFFFFF"/>
                </a:solidFill>
                <a:latin typeface="方正黑体简体" panose="03000509000000000000" pitchFamily="65" charset="-122"/>
                <a:ea typeface="方正黑体简体" panose="03000509000000000000" pitchFamily="65" charset="-122"/>
              </a:rPr>
              <a:t>请在此处输入您的文本</a:t>
            </a:r>
            <a:endParaRPr lang="zh-CN" altLang="en-US" sz="1100" dirty="0">
              <a:solidFill>
                <a:srgbClr val="FFFFFF"/>
              </a:solidFill>
              <a:latin typeface="方正黑体简体" panose="03000509000000000000" pitchFamily="65" charset="-122"/>
              <a:ea typeface="方正黑体简体" panose="03000509000000000000" pitchFamily="65" charset="-122"/>
            </a:endParaRPr>
          </a:p>
        </p:txBody>
      </p:sp>
      <p:sp>
        <p:nvSpPr>
          <p:cNvPr id="10" name="椭圆 9"/>
          <p:cNvSpPr/>
          <p:nvPr>
            <p:custDataLst>
              <p:tags r:id="rId8"/>
            </p:custDataLst>
          </p:nvPr>
        </p:nvSpPr>
        <p:spPr>
          <a:xfrm>
            <a:off x="3482902" y="3121173"/>
            <a:ext cx="558112" cy="558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FFFFFF"/>
                </a:solidFill>
                <a:latin typeface="方正黑体简体" panose="03000509000000000000" pitchFamily="65" charset="-122"/>
                <a:ea typeface="方正黑体简体" panose="03000509000000000000" pitchFamily="65" charset="-122"/>
              </a:rPr>
              <a:t>4</a:t>
            </a:r>
            <a:endParaRPr lang="zh-CN" altLang="en-US" sz="2400" dirty="0">
              <a:solidFill>
                <a:srgbClr val="FFFFFF"/>
              </a:solidFill>
              <a:latin typeface="方正黑体简体" panose="03000509000000000000" pitchFamily="65" charset="-122"/>
              <a:ea typeface="方正黑体简体" panose="03000509000000000000" pitchFamily="65" charset="-122"/>
            </a:endParaRPr>
          </a:p>
        </p:txBody>
      </p:sp>
      <p:sp>
        <p:nvSpPr>
          <p:cNvPr id="11" name="任意多边形 10"/>
          <p:cNvSpPr/>
          <p:nvPr>
            <p:custDataLst>
              <p:tags r:id="rId9"/>
            </p:custDataLst>
          </p:nvPr>
        </p:nvSpPr>
        <p:spPr>
          <a:xfrm>
            <a:off x="3944366" y="3863917"/>
            <a:ext cx="3850041" cy="553375"/>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eaLnBrk="1" fontAlgn="auto" hangingPunct="1">
              <a:spcBef>
                <a:spcPts val="0"/>
              </a:spcBef>
              <a:spcAft>
                <a:spcPts val="0"/>
              </a:spcAft>
              <a:defRPr/>
            </a:pPr>
            <a:r>
              <a:rPr lang="zh-CN" altLang="en-US" sz="1600">
                <a:solidFill>
                  <a:srgbClr val="FFFFFF"/>
                </a:solidFill>
                <a:latin typeface="方正黑体简体" panose="03000509000000000000" pitchFamily="65" charset="-122"/>
                <a:ea typeface="方正黑体简体" panose="03000509000000000000" pitchFamily="65" charset="-122"/>
              </a:rPr>
              <a:t>请在此处输入您的文本</a:t>
            </a:r>
            <a:endParaRPr lang="zh-CN" altLang="en-US" sz="1100" dirty="0">
              <a:solidFill>
                <a:srgbClr val="FFFFFF"/>
              </a:solidFill>
              <a:latin typeface="方正黑体简体" panose="03000509000000000000" pitchFamily="65" charset="-122"/>
              <a:ea typeface="方正黑体简体" panose="03000509000000000000" pitchFamily="65" charset="-122"/>
            </a:endParaRPr>
          </a:p>
        </p:txBody>
      </p:sp>
      <p:sp>
        <p:nvSpPr>
          <p:cNvPr id="12" name="椭圆 11"/>
          <p:cNvSpPr/>
          <p:nvPr>
            <p:custDataLst>
              <p:tags r:id="rId10"/>
            </p:custDataLst>
          </p:nvPr>
        </p:nvSpPr>
        <p:spPr>
          <a:xfrm>
            <a:off x="3473924" y="3870042"/>
            <a:ext cx="558112" cy="558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FFFFFF"/>
                </a:solidFill>
                <a:latin typeface="方正黑体简体" panose="03000509000000000000" pitchFamily="65" charset="-122"/>
                <a:ea typeface="方正黑体简体" panose="03000509000000000000" pitchFamily="65" charset="-122"/>
              </a:rPr>
              <a:t>5</a:t>
            </a:r>
            <a:endParaRPr lang="zh-CN" altLang="en-US" sz="2400" dirty="0">
              <a:solidFill>
                <a:srgbClr val="FFFFFF"/>
              </a:solidFill>
              <a:latin typeface="方正黑体简体" panose="03000509000000000000" pitchFamily="65" charset="-122"/>
              <a:ea typeface="方正黑体简体" panose="03000509000000000000" pitchFamily="65" charset="-122"/>
            </a:endParaRPr>
          </a:p>
        </p:txBody>
      </p:sp>
      <p:sp>
        <p:nvSpPr>
          <p:cNvPr id="13" name="右箭头 12"/>
          <p:cNvSpPr/>
          <p:nvPr/>
        </p:nvSpPr>
        <p:spPr>
          <a:xfrm>
            <a:off x="2555776" y="2440860"/>
            <a:ext cx="648072" cy="405587"/>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endParaRPr lang="zh-CN" altLang="en-US" sz="1600">
              <a:solidFill>
                <a:srgbClr val="FFFFFF"/>
              </a:solidFill>
              <a:latin typeface="方正黑体简体" panose="03000509000000000000" pitchFamily="65" charset="-122"/>
              <a:ea typeface="方正黑体简体" panose="03000509000000000000" pitchFamily="65" charset="-122"/>
            </a:endParaRPr>
          </a:p>
        </p:txBody>
      </p:sp>
      <p:sp>
        <p:nvSpPr>
          <p:cNvPr id="14" name="TextBox 13"/>
          <p:cNvSpPr txBox="1"/>
          <p:nvPr/>
        </p:nvSpPr>
        <p:spPr>
          <a:xfrm>
            <a:off x="456666" y="1779662"/>
            <a:ext cx="1451038" cy="923330"/>
          </a:xfrm>
          <a:prstGeom prst="rect">
            <a:avLst/>
          </a:prstGeom>
          <a:noFill/>
        </p:spPr>
        <p:txBody>
          <a:bodyPr wrap="none" rtlCol="0">
            <a:spAutoFit/>
          </a:bodyPr>
          <a:lstStyle/>
          <a:p>
            <a:pPr algn="r"/>
            <a:r>
              <a:rPr lang="zh-CN" altLang="en-US" sz="3600" dirty="0">
                <a:solidFill>
                  <a:schemeClr val="bg1"/>
                </a:solidFill>
                <a:latin typeface="方正黑体简体" panose="03000509000000000000" pitchFamily="65" charset="-122"/>
                <a:ea typeface="方正黑体简体" panose="03000509000000000000" pitchFamily="65" charset="-122"/>
              </a:rPr>
              <a:t>目录</a:t>
            </a:r>
            <a:endParaRPr lang="en-US" altLang="zh-CN" sz="2400" dirty="0">
              <a:solidFill>
                <a:schemeClr val="bg1"/>
              </a:solidFill>
              <a:latin typeface="方正黑体简体" panose="03000509000000000000" pitchFamily="65" charset="-122"/>
              <a:ea typeface="方正黑体简体" panose="03000509000000000000" pitchFamily="65" charset="-122"/>
            </a:endParaRPr>
          </a:p>
          <a:p>
            <a:pPr algn="r"/>
            <a:r>
              <a:rPr lang="en-US" altLang="zh-CN" dirty="0">
                <a:solidFill>
                  <a:schemeClr val="bg1"/>
                </a:solidFill>
                <a:latin typeface="方正黑体简体" panose="03000509000000000000" pitchFamily="65" charset="-122"/>
                <a:ea typeface="方正黑体简体" panose="03000509000000000000" pitchFamily="65" charset="-122"/>
              </a:rPr>
              <a:t>CONTENTS</a:t>
            </a:r>
            <a:endParaRPr lang="zh-CN" altLang="en-US" sz="1200" dirty="0">
              <a:solidFill>
                <a:schemeClr val="bg1"/>
              </a:solidFill>
              <a:latin typeface="方正黑体简体" panose="03000509000000000000" pitchFamily="65" charset="-122"/>
              <a:ea typeface="方正黑体简体" panose="03000509000000000000" pitchFamily="65" charset="-122"/>
            </a:endParaRPr>
          </a:p>
        </p:txBody>
      </p:sp>
    </p:spTree>
    <p:extLst>
      <p:ext uri="{BB962C8B-B14F-4D97-AF65-F5344CB8AC3E}">
        <p14:creationId xmlns:p14="http://schemas.microsoft.com/office/powerpoint/2010/main" val="521926409"/>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mph" presetSubtype="0" fill="remove" grpId="0" nodeType="afterEffect">
                                  <p:stCondLst>
                                    <p:cond delay="0"/>
                                  </p:stCondLst>
                                  <p:childTnLst>
                                    <p:animClr clrSpc="rgb" dir="cw">
                                      <p:cBhvr override="childStyle">
                                        <p:cTn id="11" dur="250" autoRev="1" fill="remove"/>
                                        <p:tgtEl>
                                          <p:spTgt spid="7"/>
                                        </p:tgtEl>
                                        <p:attrNameLst>
                                          <p:attrName>style.color</p:attrName>
                                        </p:attrNameLst>
                                      </p:cBhvr>
                                      <p:to>
                                        <a:schemeClr val="bg1"/>
                                      </p:to>
                                    </p:animClr>
                                    <p:animClr clrSpc="rgb" dir="cw">
                                      <p:cBhvr>
                                        <p:cTn id="12" dur="250" autoRev="1" fill="remove"/>
                                        <p:tgtEl>
                                          <p:spTgt spid="7"/>
                                        </p:tgtEl>
                                        <p:attrNameLst>
                                          <p:attrName>fillcolor</p:attrName>
                                        </p:attrNameLst>
                                      </p:cBhvr>
                                      <p:to>
                                        <a:schemeClr val="bg1"/>
                                      </p:to>
                                    </p:animClr>
                                    <p:set>
                                      <p:cBhvr>
                                        <p:cTn id="13" dur="250" autoRev="1" fill="remove"/>
                                        <p:tgtEl>
                                          <p:spTgt spid="7"/>
                                        </p:tgtEl>
                                        <p:attrNameLst>
                                          <p:attrName>fill.type</p:attrName>
                                        </p:attrNameLst>
                                      </p:cBhvr>
                                      <p:to>
                                        <p:strVal val="solid"/>
                                      </p:to>
                                    </p:set>
                                    <p:set>
                                      <p:cBhvr>
                                        <p:cTn id="14" dur="250" autoRev="1" fill="remove"/>
                                        <p:tgtEl>
                                          <p:spTgt spid="7"/>
                                        </p:tgtEl>
                                        <p:attrNameLst>
                                          <p:attrName>fill.on</p:attrName>
                                        </p:attrNameLst>
                                      </p:cBhvr>
                                      <p:to>
                                        <p:strVal val="true"/>
                                      </p:to>
                                    </p:set>
                                  </p:childTnLst>
                                </p:cTn>
                              </p:par>
                              <p:par>
                                <p:cTn id="15" presetID="27" presetClass="emph" presetSubtype="0" fill="remove" grpId="0" nodeType="withEffect">
                                  <p:stCondLst>
                                    <p:cond delay="0"/>
                                  </p:stCondLst>
                                  <p:childTnLst>
                                    <p:animClr clrSpc="rgb" dir="cw">
                                      <p:cBhvr override="childStyle">
                                        <p:cTn id="16" dur="250" autoRev="1" fill="remove"/>
                                        <p:tgtEl>
                                          <p:spTgt spid="8"/>
                                        </p:tgtEl>
                                        <p:attrNameLst>
                                          <p:attrName>style.color</p:attrName>
                                        </p:attrNameLst>
                                      </p:cBhvr>
                                      <p:to>
                                        <a:schemeClr val="bg1"/>
                                      </p:to>
                                    </p:animClr>
                                    <p:animClr clrSpc="rgb" dir="cw">
                                      <p:cBhvr>
                                        <p:cTn id="17" dur="250" autoRev="1" fill="remove"/>
                                        <p:tgtEl>
                                          <p:spTgt spid="8"/>
                                        </p:tgtEl>
                                        <p:attrNameLst>
                                          <p:attrName>fillcolor</p:attrName>
                                        </p:attrNameLst>
                                      </p:cBhvr>
                                      <p:to>
                                        <a:schemeClr val="bg1"/>
                                      </p:to>
                                    </p:animClr>
                                    <p:set>
                                      <p:cBhvr>
                                        <p:cTn id="18" dur="250" autoRev="1" fill="remove"/>
                                        <p:tgtEl>
                                          <p:spTgt spid="8"/>
                                        </p:tgtEl>
                                        <p:attrNameLst>
                                          <p:attrName>fill.type</p:attrName>
                                        </p:attrNameLst>
                                      </p:cBhvr>
                                      <p:to>
                                        <p:strVal val="solid"/>
                                      </p:to>
                                    </p:set>
                                    <p:set>
                                      <p:cBhvr>
                                        <p:cTn id="19" dur="250" autoRev="1" fill="remove"/>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008226"/>
            <a:ext cx="5724128" cy="24357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2069138" y="2427734"/>
            <a:ext cx="432048" cy="432048"/>
            <a:chOff x="2069138" y="2427734"/>
            <a:chExt cx="432048" cy="432048"/>
          </a:xfrm>
        </p:grpSpPr>
        <p:sp>
          <p:nvSpPr>
            <p:cNvPr id="3" name="矩形 2"/>
            <p:cNvSpPr/>
            <p:nvPr/>
          </p:nvSpPr>
          <p:spPr>
            <a:xfrm>
              <a:off x="2069138" y="2427734"/>
              <a:ext cx="432048"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KSO_Shape"/>
            <p:cNvSpPr>
              <a:spLocks/>
            </p:cNvSpPr>
            <p:nvPr/>
          </p:nvSpPr>
          <p:spPr bwMode="auto">
            <a:xfrm>
              <a:off x="2120880" y="2479750"/>
              <a:ext cx="328565" cy="328017"/>
            </a:xfrm>
            <a:custGeom>
              <a:avLst/>
              <a:gdLst>
                <a:gd name="T0" fmla="*/ 951907 w 1454150"/>
                <a:gd name="T1" fmla="*/ 902365 h 1452563"/>
                <a:gd name="T2" fmla="*/ 1118156 w 1454150"/>
                <a:gd name="T3" fmla="*/ 484289 h 1452563"/>
                <a:gd name="T4" fmla="*/ 1047798 w 1454150"/>
                <a:gd name="T5" fmla="*/ 1245613 h 1452563"/>
                <a:gd name="T6" fmla="*/ 619108 w 1454150"/>
                <a:gd name="T7" fmla="*/ 925525 h 1452563"/>
                <a:gd name="T8" fmla="*/ 831506 w 1454150"/>
                <a:gd name="T9" fmla="*/ 168280 h 1452563"/>
                <a:gd name="T10" fmla="*/ 661755 w 1454150"/>
                <a:gd name="T11" fmla="*/ 214282 h 1452563"/>
                <a:gd name="T12" fmla="*/ 508952 w 1454150"/>
                <a:gd name="T13" fmla="*/ 294415 h 1452563"/>
                <a:gd name="T14" fmla="*/ 378444 w 1454150"/>
                <a:gd name="T15" fmla="*/ 404820 h 1452563"/>
                <a:gd name="T16" fmla="*/ 274394 w 1454150"/>
                <a:gd name="T17" fmla="*/ 540454 h 1452563"/>
                <a:gd name="T18" fmla="*/ 201262 w 1454150"/>
                <a:gd name="T19" fmla="*/ 697159 h 1452563"/>
                <a:gd name="T20" fmla="*/ 163804 w 1454150"/>
                <a:gd name="T21" fmla="*/ 870186 h 1452563"/>
                <a:gd name="T22" fmla="*/ 165884 w 1454150"/>
                <a:gd name="T23" fmla="*/ 1052117 h 1452563"/>
                <a:gd name="T24" fmla="*/ 207504 w 1454150"/>
                <a:gd name="T25" fmla="*/ 1223069 h 1452563"/>
                <a:gd name="T26" fmla="*/ 284501 w 1454150"/>
                <a:gd name="T27" fmla="*/ 1377696 h 1452563"/>
                <a:gd name="T28" fmla="*/ 391821 w 1454150"/>
                <a:gd name="T29" fmla="*/ 1510954 h 1452563"/>
                <a:gd name="T30" fmla="*/ 525005 w 1454150"/>
                <a:gd name="T31" fmla="*/ 1618095 h 1452563"/>
                <a:gd name="T32" fmla="*/ 679890 w 1454150"/>
                <a:gd name="T33" fmla="*/ 1694667 h 1452563"/>
                <a:gd name="T34" fmla="*/ 851424 w 1454150"/>
                <a:gd name="T35" fmla="*/ 1736217 h 1452563"/>
                <a:gd name="T36" fmla="*/ 1033361 w 1454150"/>
                <a:gd name="T37" fmla="*/ 1738591 h 1452563"/>
                <a:gd name="T38" fmla="*/ 1206679 w 1454150"/>
                <a:gd name="T39" fmla="*/ 1700899 h 1452563"/>
                <a:gd name="T40" fmla="*/ 1363645 w 1454150"/>
                <a:gd name="T41" fmla="*/ 1628186 h 1452563"/>
                <a:gd name="T42" fmla="*/ 1499503 w 1454150"/>
                <a:gd name="T43" fmla="*/ 1524013 h 1452563"/>
                <a:gd name="T44" fmla="*/ 1610093 w 1454150"/>
                <a:gd name="T45" fmla="*/ 1393723 h 1452563"/>
                <a:gd name="T46" fmla="*/ 1690361 w 1454150"/>
                <a:gd name="T47" fmla="*/ 1241172 h 1452563"/>
                <a:gd name="T48" fmla="*/ 1736439 w 1454150"/>
                <a:gd name="T49" fmla="*/ 1071706 h 1452563"/>
                <a:gd name="T50" fmla="*/ 1742980 w 1454150"/>
                <a:gd name="T51" fmla="*/ 890070 h 1452563"/>
                <a:gd name="T52" fmla="*/ 1709982 w 1454150"/>
                <a:gd name="T53" fmla="*/ 715559 h 1452563"/>
                <a:gd name="T54" fmla="*/ 1640417 w 1454150"/>
                <a:gd name="T55" fmla="*/ 556777 h 1452563"/>
                <a:gd name="T56" fmla="*/ 1539341 w 1454150"/>
                <a:gd name="T57" fmla="*/ 418770 h 1452563"/>
                <a:gd name="T58" fmla="*/ 1411508 w 1454150"/>
                <a:gd name="T59" fmla="*/ 305693 h 1452563"/>
                <a:gd name="T60" fmla="*/ 1261379 w 1454150"/>
                <a:gd name="T61" fmla="*/ 221702 h 1452563"/>
                <a:gd name="T62" fmla="*/ 1092819 w 1454150"/>
                <a:gd name="T63" fmla="*/ 171842 h 1452563"/>
                <a:gd name="T64" fmla="*/ 976877 w 1454150"/>
                <a:gd name="T65" fmla="*/ 297 h 1452563"/>
                <a:gd name="T66" fmla="*/ 1190328 w 1454150"/>
                <a:gd name="T67" fmla="*/ 29976 h 1452563"/>
                <a:gd name="T68" fmla="*/ 1385941 w 1454150"/>
                <a:gd name="T69" fmla="*/ 104174 h 1452563"/>
                <a:gd name="T70" fmla="*/ 1558366 w 1454150"/>
                <a:gd name="T71" fmla="*/ 216953 h 1452563"/>
                <a:gd name="T72" fmla="*/ 1701955 w 1454150"/>
                <a:gd name="T73" fmla="*/ 364160 h 1452563"/>
                <a:gd name="T74" fmla="*/ 1811058 w 1454150"/>
                <a:gd name="T75" fmla="*/ 538969 h 1452563"/>
                <a:gd name="T76" fmla="*/ 1880623 w 1454150"/>
                <a:gd name="T77" fmla="*/ 736334 h 1452563"/>
                <a:gd name="T78" fmla="*/ 1905000 w 1454150"/>
                <a:gd name="T79" fmla="*/ 950913 h 1452563"/>
                <a:gd name="T80" fmla="*/ 1880623 w 1454150"/>
                <a:gd name="T81" fmla="*/ 1165788 h 1452563"/>
                <a:gd name="T82" fmla="*/ 1811058 w 1454150"/>
                <a:gd name="T83" fmla="*/ 1363449 h 1452563"/>
                <a:gd name="T84" fmla="*/ 1701955 w 1454150"/>
                <a:gd name="T85" fmla="*/ 1538259 h 1452563"/>
                <a:gd name="T86" fmla="*/ 1558366 w 1454150"/>
                <a:gd name="T87" fmla="*/ 1684872 h 1452563"/>
                <a:gd name="T88" fmla="*/ 1385941 w 1454150"/>
                <a:gd name="T89" fmla="*/ 1798246 h 1452563"/>
                <a:gd name="T90" fmla="*/ 1190328 w 1454150"/>
                <a:gd name="T91" fmla="*/ 1872146 h 1452563"/>
                <a:gd name="T92" fmla="*/ 976877 w 1454150"/>
                <a:gd name="T93" fmla="*/ 1901529 h 1452563"/>
                <a:gd name="T94" fmla="*/ 760454 w 1454150"/>
                <a:gd name="T95" fmla="*/ 1882534 h 1452563"/>
                <a:gd name="T96" fmla="*/ 560679 w 1454150"/>
                <a:gd name="T97" fmla="*/ 1818131 h 1452563"/>
                <a:gd name="T98" fmla="*/ 382605 w 1454150"/>
                <a:gd name="T99" fmla="*/ 1713067 h 1452563"/>
                <a:gd name="T100" fmla="*/ 232179 w 1454150"/>
                <a:gd name="T101" fmla="*/ 1573280 h 1452563"/>
                <a:gd name="T102" fmla="*/ 115049 w 1454150"/>
                <a:gd name="T103" fmla="*/ 1404406 h 1452563"/>
                <a:gd name="T104" fmla="*/ 36269 w 1454150"/>
                <a:gd name="T105" fmla="*/ 1211493 h 1452563"/>
                <a:gd name="T106" fmla="*/ 1190 w 1454150"/>
                <a:gd name="T107" fmla="*/ 999883 h 1452563"/>
                <a:gd name="T108" fmla="*/ 14566 w 1454150"/>
                <a:gd name="T109" fmla="*/ 782633 h 1452563"/>
                <a:gd name="T110" fmla="*/ 74916 w 1454150"/>
                <a:gd name="T111" fmla="*/ 580816 h 1452563"/>
                <a:gd name="T112" fmla="*/ 175695 w 1454150"/>
                <a:gd name="T113" fmla="*/ 400369 h 1452563"/>
                <a:gd name="T114" fmla="*/ 312149 w 1454150"/>
                <a:gd name="T115" fmla="*/ 246929 h 1452563"/>
                <a:gd name="T116" fmla="*/ 478331 w 1454150"/>
                <a:gd name="T117" fmla="*/ 126136 h 1452563"/>
                <a:gd name="T118" fmla="*/ 669187 w 1454150"/>
                <a:gd name="T119" fmla="*/ 42738 h 1452563"/>
                <a:gd name="T120" fmla="*/ 879071 w 1454150"/>
                <a:gd name="T121" fmla="*/ 2671 h 145256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454150" h="1452563">
                  <a:moveTo>
                    <a:pt x="425450" y="369887"/>
                  </a:moveTo>
                  <a:lnTo>
                    <a:pt x="603796" y="369887"/>
                  </a:lnTo>
                  <a:lnTo>
                    <a:pt x="680619" y="559934"/>
                  </a:lnTo>
                  <a:lnTo>
                    <a:pt x="687644" y="577396"/>
                  </a:lnTo>
                  <a:lnTo>
                    <a:pt x="693989" y="594178"/>
                  </a:lnTo>
                  <a:lnTo>
                    <a:pt x="699881" y="610507"/>
                  </a:lnTo>
                  <a:lnTo>
                    <a:pt x="705547" y="626835"/>
                  </a:lnTo>
                  <a:lnTo>
                    <a:pt x="715971" y="658132"/>
                  </a:lnTo>
                  <a:lnTo>
                    <a:pt x="726622" y="689202"/>
                  </a:lnTo>
                  <a:lnTo>
                    <a:pt x="728661" y="689202"/>
                  </a:lnTo>
                  <a:lnTo>
                    <a:pt x="734100" y="674234"/>
                  </a:lnTo>
                  <a:lnTo>
                    <a:pt x="739539" y="658812"/>
                  </a:lnTo>
                  <a:lnTo>
                    <a:pt x="750643" y="626609"/>
                  </a:lnTo>
                  <a:lnTo>
                    <a:pt x="756535" y="609827"/>
                  </a:lnTo>
                  <a:lnTo>
                    <a:pt x="762654" y="593044"/>
                  </a:lnTo>
                  <a:lnTo>
                    <a:pt x="768999" y="576035"/>
                  </a:lnTo>
                  <a:lnTo>
                    <a:pt x="775571" y="558573"/>
                  </a:lnTo>
                  <a:lnTo>
                    <a:pt x="853526" y="369887"/>
                  </a:lnTo>
                  <a:lnTo>
                    <a:pt x="1028700" y="369887"/>
                  </a:lnTo>
                  <a:lnTo>
                    <a:pt x="841289" y="706891"/>
                  </a:lnTo>
                  <a:lnTo>
                    <a:pt x="971820" y="706891"/>
                  </a:lnTo>
                  <a:lnTo>
                    <a:pt x="971820" y="791255"/>
                  </a:lnTo>
                  <a:lnTo>
                    <a:pt x="799819" y="791255"/>
                  </a:lnTo>
                  <a:lnTo>
                    <a:pt x="799819" y="867228"/>
                  </a:lnTo>
                  <a:lnTo>
                    <a:pt x="971820" y="867228"/>
                  </a:lnTo>
                  <a:lnTo>
                    <a:pt x="971820" y="951366"/>
                  </a:lnTo>
                  <a:lnTo>
                    <a:pt x="799819" y="951366"/>
                  </a:lnTo>
                  <a:lnTo>
                    <a:pt x="799819" y="1141412"/>
                  </a:lnTo>
                  <a:lnTo>
                    <a:pt x="643454" y="1141412"/>
                  </a:lnTo>
                  <a:lnTo>
                    <a:pt x="643454" y="951366"/>
                  </a:lnTo>
                  <a:lnTo>
                    <a:pt x="472586" y="951366"/>
                  </a:lnTo>
                  <a:lnTo>
                    <a:pt x="472586" y="867228"/>
                  </a:lnTo>
                  <a:lnTo>
                    <a:pt x="643454" y="867228"/>
                  </a:lnTo>
                  <a:lnTo>
                    <a:pt x="643454" y="791255"/>
                  </a:lnTo>
                  <a:lnTo>
                    <a:pt x="472586" y="791255"/>
                  </a:lnTo>
                  <a:lnTo>
                    <a:pt x="472586" y="706891"/>
                  </a:lnTo>
                  <a:lnTo>
                    <a:pt x="603796" y="706891"/>
                  </a:lnTo>
                  <a:lnTo>
                    <a:pt x="425450" y="369887"/>
                  </a:lnTo>
                  <a:close/>
                  <a:moveTo>
                    <a:pt x="727075" y="121501"/>
                  </a:moveTo>
                  <a:lnTo>
                    <a:pt x="711417" y="121727"/>
                  </a:lnTo>
                  <a:lnTo>
                    <a:pt x="695986" y="122634"/>
                  </a:lnTo>
                  <a:lnTo>
                    <a:pt x="680555" y="123541"/>
                  </a:lnTo>
                  <a:lnTo>
                    <a:pt x="665351" y="124901"/>
                  </a:lnTo>
                  <a:lnTo>
                    <a:pt x="649920" y="126487"/>
                  </a:lnTo>
                  <a:lnTo>
                    <a:pt x="634716" y="128528"/>
                  </a:lnTo>
                  <a:lnTo>
                    <a:pt x="619739" y="131248"/>
                  </a:lnTo>
                  <a:lnTo>
                    <a:pt x="604988" y="133968"/>
                  </a:lnTo>
                  <a:lnTo>
                    <a:pt x="590238" y="137368"/>
                  </a:lnTo>
                  <a:lnTo>
                    <a:pt x="575715" y="140768"/>
                  </a:lnTo>
                  <a:lnTo>
                    <a:pt x="561418" y="144849"/>
                  </a:lnTo>
                  <a:lnTo>
                    <a:pt x="547122" y="148929"/>
                  </a:lnTo>
                  <a:lnTo>
                    <a:pt x="533052" y="153462"/>
                  </a:lnTo>
                  <a:lnTo>
                    <a:pt x="518983" y="158223"/>
                  </a:lnTo>
                  <a:lnTo>
                    <a:pt x="505140" y="163663"/>
                  </a:lnTo>
                  <a:lnTo>
                    <a:pt x="491525" y="169330"/>
                  </a:lnTo>
                  <a:lnTo>
                    <a:pt x="477909" y="175224"/>
                  </a:lnTo>
                  <a:lnTo>
                    <a:pt x="464747" y="181117"/>
                  </a:lnTo>
                  <a:lnTo>
                    <a:pt x="451585" y="187691"/>
                  </a:lnTo>
                  <a:lnTo>
                    <a:pt x="438651" y="194718"/>
                  </a:lnTo>
                  <a:lnTo>
                    <a:pt x="425716" y="201745"/>
                  </a:lnTo>
                  <a:lnTo>
                    <a:pt x="413235" y="209226"/>
                  </a:lnTo>
                  <a:lnTo>
                    <a:pt x="400754" y="216933"/>
                  </a:lnTo>
                  <a:lnTo>
                    <a:pt x="388500" y="224866"/>
                  </a:lnTo>
                  <a:lnTo>
                    <a:pt x="376699" y="233480"/>
                  </a:lnTo>
                  <a:lnTo>
                    <a:pt x="364899" y="241867"/>
                  </a:lnTo>
                  <a:lnTo>
                    <a:pt x="353553" y="250708"/>
                  </a:lnTo>
                  <a:lnTo>
                    <a:pt x="341979" y="259775"/>
                  </a:lnTo>
                  <a:lnTo>
                    <a:pt x="330860" y="269069"/>
                  </a:lnTo>
                  <a:lnTo>
                    <a:pt x="319968" y="278816"/>
                  </a:lnTo>
                  <a:lnTo>
                    <a:pt x="309529" y="288563"/>
                  </a:lnTo>
                  <a:lnTo>
                    <a:pt x="299090" y="298764"/>
                  </a:lnTo>
                  <a:lnTo>
                    <a:pt x="288879" y="309191"/>
                  </a:lnTo>
                  <a:lnTo>
                    <a:pt x="278894" y="319845"/>
                  </a:lnTo>
                  <a:lnTo>
                    <a:pt x="269363" y="330726"/>
                  </a:lnTo>
                  <a:lnTo>
                    <a:pt x="260059" y="341606"/>
                  </a:lnTo>
                  <a:lnTo>
                    <a:pt x="250982" y="353167"/>
                  </a:lnTo>
                  <a:lnTo>
                    <a:pt x="241905" y="364501"/>
                  </a:lnTo>
                  <a:lnTo>
                    <a:pt x="233281" y="376288"/>
                  </a:lnTo>
                  <a:lnTo>
                    <a:pt x="225112" y="388302"/>
                  </a:lnTo>
                  <a:lnTo>
                    <a:pt x="217169" y="400543"/>
                  </a:lnTo>
                  <a:lnTo>
                    <a:pt x="209454" y="412784"/>
                  </a:lnTo>
                  <a:lnTo>
                    <a:pt x="201965" y="425251"/>
                  </a:lnTo>
                  <a:lnTo>
                    <a:pt x="194704" y="438172"/>
                  </a:lnTo>
                  <a:lnTo>
                    <a:pt x="187896" y="451093"/>
                  </a:lnTo>
                  <a:lnTo>
                    <a:pt x="181315" y="464240"/>
                  </a:lnTo>
                  <a:lnTo>
                    <a:pt x="175415" y="477388"/>
                  </a:lnTo>
                  <a:lnTo>
                    <a:pt x="169288" y="490988"/>
                  </a:lnTo>
                  <a:lnTo>
                    <a:pt x="163842" y="504589"/>
                  </a:lnTo>
                  <a:lnTo>
                    <a:pt x="158395" y="518417"/>
                  </a:lnTo>
                  <a:lnTo>
                    <a:pt x="153630" y="532471"/>
                  </a:lnTo>
                  <a:lnTo>
                    <a:pt x="149091" y="546525"/>
                  </a:lnTo>
                  <a:lnTo>
                    <a:pt x="144553" y="560806"/>
                  </a:lnTo>
                  <a:lnTo>
                    <a:pt x="140922" y="575313"/>
                  </a:lnTo>
                  <a:lnTo>
                    <a:pt x="137064" y="589821"/>
                  </a:lnTo>
                  <a:lnTo>
                    <a:pt x="134114" y="604555"/>
                  </a:lnTo>
                  <a:lnTo>
                    <a:pt x="131391" y="619516"/>
                  </a:lnTo>
                  <a:lnTo>
                    <a:pt x="128668" y="634250"/>
                  </a:lnTo>
                  <a:lnTo>
                    <a:pt x="126625" y="649437"/>
                  </a:lnTo>
                  <a:lnTo>
                    <a:pt x="125037" y="664625"/>
                  </a:lnTo>
                  <a:lnTo>
                    <a:pt x="123675" y="679812"/>
                  </a:lnTo>
                  <a:lnTo>
                    <a:pt x="122541" y="695227"/>
                  </a:lnTo>
                  <a:lnTo>
                    <a:pt x="121860" y="710641"/>
                  </a:lnTo>
                  <a:lnTo>
                    <a:pt x="121633" y="726282"/>
                  </a:lnTo>
                  <a:lnTo>
                    <a:pt x="121860" y="741923"/>
                  </a:lnTo>
                  <a:lnTo>
                    <a:pt x="122541" y="757337"/>
                  </a:lnTo>
                  <a:lnTo>
                    <a:pt x="123675" y="772751"/>
                  </a:lnTo>
                  <a:lnTo>
                    <a:pt x="125037" y="788165"/>
                  </a:lnTo>
                  <a:lnTo>
                    <a:pt x="126625" y="803579"/>
                  </a:lnTo>
                  <a:lnTo>
                    <a:pt x="128668" y="818540"/>
                  </a:lnTo>
                  <a:lnTo>
                    <a:pt x="131391" y="833501"/>
                  </a:lnTo>
                  <a:lnTo>
                    <a:pt x="134114" y="848235"/>
                  </a:lnTo>
                  <a:lnTo>
                    <a:pt x="137064" y="862970"/>
                  </a:lnTo>
                  <a:lnTo>
                    <a:pt x="140922" y="877477"/>
                  </a:lnTo>
                  <a:lnTo>
                    <a:pt x="144553" y="891758"/>
                  </a:lnTo>
                  <a:lnTo>
                    <a:pt x="149091" y="906039"/>
                  </a:lnTo>
                  <a:lnTo>
                    <a:pt x="153630" y="920320"/>
                  </a:lnTo>
                  <a:lnTo>
                    <a:pt x="158395" y="934147"/>
                  </a:lnTo>
                  <a:lnTo>
                    <a:pt x="163842" y="947974"/>
                  </a:lnTo>
                  <a:lnTo>
                    <a:pt x="169288" y="961802"/>
                  </a:lnTo>
                  <a:lnTo>
                    <a:pt x="175415" y="975176"/>
                  </a:lnTo>
                  <a:lnTo>
                    <a:pt x="181315" y="988550"/>
                  </a:lnTo>
                  <a:lnTo>
                    <a:pt x="187896" y="1001471"/>
                  </a:lnTo>
                  <a:lnTo>
                    <a:pt x="194704" y="1014618"/>
                  </a:lnTo>
                  <a:lnTo>
                    <a:pt x="201965" y="1027312"/>
                  </a:lnTo>
                  <a:lnTo>
                    <a:pt x="209454" y="1039780"/>
                  </a:lnTo>
                  <a:lnTo>
                    <a:pt x="217169" y="1052247"/>
                  </a:lnTo>
                  <a:lnTo>
                    <a:pt x="225112" y="1064488"/>
                  </a:lnTo>
                  <a:lnTo>
                    <a:pt x="233281" y="1076275"/>
                  </a:lnTo>
                  <a:lnTo>
                    <a:pt x="241905" y="1088062"/>
                  </a:lnTo>
                  <a:lnTo>
                    <a:pt x="250982" y="1099850"/>
                  </a:lnTo>
                  <a:lnTo>
                    <a:pt x="260059" y="1110957"/>
                  </a:lnTo>
                  <a:lnTo>
                    <a:pt x="269363" y="1122064"/>
                  </a:lnTo>
                  <a:lnTo>
                    <a:pt x="278894" y="1132945"/>
                  </a:lnTo>
                  <a:lnTo>
                    <a:pt x="288879" y="1143372"/>
                  </a:lnTo>
                  <a:lnTo>
                    <a:pt x="299090" y="1154026"/>
                  </a:lnTo>
                  <a:lnTo>
                    <a:pt x="309529" y="1164000"/>
                  </a:lnTo>
                  <a:lnTo>
                    <a:pt x="319968" y="1173974"/>
                  </a:lnTo>
                  <a:lnTo>
                    <a:pt x="330860" y="1183495"/>
                  </a:lnTo>
                  <a:lnTo>
                    <a:pt x="341979" y="1193015"/>
                  </a:lnTo>
                  <a:lnTo>
                    <a:pt x="353553" y="1202082"/>
                  </a:lnTo>
                  <a:lnTo>
                    <a:pt x="364899" y="1210923"/>
                  </a:lnTo>
                  <a:lnTo>
                    <a:pt x="376699" y="1219537"/>
                  </a:lnTo>
                  <a:lnTo>
                    <a:pt x="388500" y="1227697"/>
                  </a:lnTo>
                  <a:lnTo>
                    <a:pt x="400754" y="1235858"/>
                  </a:lnTo>
                  <a:lnTo>
                    <a:pt x="413235" y="1243565"/>
                  </a:lnTo>
                  <a:lnTo>
                    <a:pt x="425716" y="1250818"/>
                  </a:lnTo>
                  <a:lnTo>
                    <a:pt x="438651" y="1258072"/>
                  </a:lnTo>
                  <a:lnTo>
                    <a:pt x="451585" y="1264873"/>
                  </a:lnTo>
                  <a:lnTo>
                    <a:pt x="464747" y="1271446"/>
                  </a:lnTo>
                  <a:lnTo>
                    <a:pt x="477909" y="1277793"/>
                  </a:lnTo>
                  <a:lnTo>
                    <a:pt x="491525" y="1283460"/>
                  </a:lnTo>
                  <a:lnTo>
                    <a:pt x="505140" y="1289127"/>
                  </a:lnTo>
                  <a:lnTo>
                    <a:pt x="518983" y="1294341"/>
                  </a:lnTo>
                  <a:lnTo>
                    <a:pt x="533052" y="1299101"/>
                  </a:lnTo>
                  <a:lnTo>
                    <a:pt x="547122" y="1303861"/>
                  </a:lnTo>
                  <a:lnTo>
                    <a:pt x="561418" y="1308168"/>
                  </a:lnTo>
                  <a:lnTo>
                    <a:pt x="575715" y="1312022"/>
                  </a:lnTo>
                  <a:lnTo>
                    <a:pt x="590238" y="1315649"/>
                  </a:lnTo>
                  <a:lnTo>
                    <a:pt x="604988" y="1318596"/>
                  </a:lnTo>
                  <a:lnTo>
                    <a:pt x="619739" y="1321769"/>
                  </a:lnTo>
                  <a:lnTo>
                    <a:pt x="634716" y="1324036"/>
                  </a:lnTo>
                  <a:lnTo>
                    <a:pt x="649920" y="1326076"/>
                  </a:lnTo>
                  <a:lnTo>
                    <a:pt x="665351" y="1327889"/>
                  </a:lnTo>
                  <a:lnTo>
                    <a:pt x="680555" y="1329250"/>
                  </a:lnTo>
                  <a:lnTo>
                    <a:pt x="695986" y="1330383"/>
                  </a:lnTo>
                  <a:lnTo>
                    <a:pt x="711417" y="1330836"/>
                  </a:lnTo>
                  <a:lnTo>
                    <a:pt x="727075" y="1331063"/>
                  </a:lnTo>
                  <a:lnTo>
                    <a:pt x="742733" y="1330836"/>
                  </a:lnTo>
                  <a:lnTo>
                    <a:pt x="758164" y="1330383"/>
                  </a:lnTo>
                  <a:lnTo>
                    <a:pt x="773595" y="1329250"/>
                  </a:lnTo>
                  <a:lnTo>
                    <a:pt x="788799" y="1327889"/>
                  </a:lnTo>
                  <a:lnTo>
                    <a:pt x="804003" y="1326076"/>
                  </a:lnTo>
                  <a:lnTo>
                    <a:pt x="819208" y="1324036"/>
                  </a:lnTo>
                  <a:lnTo>
                    <a:pt x="834185" y="1321769"/>
                  </a:lnTo>
                  <a:lnTo>
                    <a:pt x="848935" y="1318596"/>
                  </a:lnTo>
                  <a:lnTo>
                    <a:pt x="863685" y="1315649"/>
                  </a:lnTo>
                  <a:lnTo>
                    <a:pt x="878209" y="1312022"/>
                  </a:lnTo>
                  <a:lnTo>
                    <a:pt x="892732" y="1308168"/>
                  </a:lnTo>
                  <a:lnTo>
                    <a:pt x="907028" y="1303861"/>
                  </a:lnTo>
                  <a:lnTo>
                    <a:pt x="921098" y="1299101"/>
                  </a:lnTo>
                  <a:lnTo>
                    <a:pt x="935167" y="1294341"/>
                  </a:lnTo>
                  <a:lnTo>
                    <a:pt x="949010" y="1289127"/>
                  </a:lnTo>
                  <a:lnTo>
                    <a:pt x="962853" y="1283460"/>
                  </a:lnTo>
                  <a:lnTo>
                    <a:pt x="976014" y="1277793"/>
                  </a:lnTo>
                  <a:lnTo>
                    <a:pt x="989403" y="1271446"/>
                  </a:lnTo>
                  <a:lnTo>
                    <a:pt x="1002565" y="1264873"/>
                  </a:lnTo>
                  <a:lnTo>
                    <a:pt x="1015727" y="1258072"/>
                  </a:lnTo>
                  <a:lnTo>
                    <a:pt x="1028208" y="1250818"/>
                  </a:lnTo>
                  <a:lnTo>
                    <a:pt x="1040916" y="1243565"/>
                  </a:lnTo>
                  <a:lnTo>
                    <a:pt x="1053397" y="1235858"/>
                  </a:lnTo>
                  <a:lnTo>
                    <a:pt x="1065424" y="1227697"/>
                  </a:lnTo>
                  <a:lnTo>
                    <a:pt x="1077451" y="1219537"/>
                  </a:lnTo>
                  <a:lnTo>
                    <a:pt x="1089251" y="1210923"/>
                  </a:lnTo>
                  <a:lnTo>
                    <a:pt x="1100597" y="1202082"/>
                  </a:lnTo>
                  <a:lnTo>
                    <a:pt x="1112171" y="1193015"/>
                  </a:lnTo>
                  <a:lnTo>
                    <a:pt x="1123063" y="1183495"/>
                  </a:lnTo>
                  <a:lnTo>
                    <a:pt x="1134183" y="1173974"/>
                  </a:lnTo>
                  <a:lnTo>
                    <a:pt x="1144621" y="1164000"/>
                  </a:lnTo>
                  <a:lnTo>
                    <a:pt x="1155060" y="1154026"/>
                  </a:lnTo>
                  <a:lnTo>
                    <a:pt x="1165272" y="1143372"/>
                  </a:lnTo>
                  <a:lnTo>
                    <a:pt x="1175030" y="1132945"/>
                  </a:lnTo>
                  <a:lnTo>
                    <a:pt x="1184787" y="1122064"/>
                  </a:lnTo>
                  <a:lnTo>
                    <a:pt x="1194092" y="1110957"/>
                  </a:lnTo>
                  <a:lnTo>
                    <a:pt x="1203169" y="1099850"/>
                  </a:lnTo>
                  <a:lnTo>
                    <a:pt x="1212019" y="1088062"/>
                  </a:lnTo>
                  <a:lnTo>
                    <a:pt x="1220642" y="1076275"/>
                  </a:lnTo>
                  <a:lnTo>
                    <a:pt x="1229038" y="1064488"/>
                  </a:lnTo>
                  <a:lnTo>
                    <a:pt x="1236981" y="1052247"/>
                  </a:lnTo>
                  <a:lnTo>
                    <a:pt x="1244696" y="1039780"/>
                  </a:lnTo>
                  <a:lnTo>
                    <a:pt x="1252185" y="1027312"/>
                  </a:lnTo>
                  <a:lnTo>
                    <a:pt x="1259447" y="1014618"/>
                  </a:lnTo>
                  <a:lnTo>
                    <a:pt x="1266254" y="1001471"/>
                  </a:lnTo>
                  <a:lnTo>
                    <a:pt x="1272608" y="988550"/>
                  </a:lnTo>
                  <a:lnTo>
                    <a:pt x="1278735" y="975176"/>
                  </a:lnTo>
                  <a:lnTo>
                    <a:pt x="1284862" y="961802"/>
                  </a:lnTo>
                  <a:lnTo>
                    <a:pt x="1290309" y="947974"/>
                  </a:lnTo>
                  <a:lnTo>
                    <a:pt x="1295755" y="934147"/>
                  </a:lnTo>
                  <a:lnTo>
                    <a:pt x="1300520" y="920320"/>
                  </a:lnTo>
                  <a:lnTo>
                    <a:pt x="1305286" y="906039"/>
                  </a:lnTo>
                  <a:lnTo>
                    <a:pt x="1309371" y="891758"/>
                  </a:lnTo>
                  <a:lnTo>
                    <a:pt x="1313228" y="877477"/>
                  </a:lnTo>
                  <a:lnTo>
                    <a:pt x="1316859" y="862970"/>
                  </a:lnTo>
                  <a:lnTo>
                    <a:pt x="1320036" y="848235"/>
                  </a:lnTo>
                  <a:lnTo>
                    <a:pt x="1322759" y="833501"/>
                  </a:lnTo>
                  <a:lnTo>
                    <a:pt x="1325482" y="818540"/>
                  </a:lnTo>
                  <a:lnTo>
                    <a:pt x="1327525" y="803579"/>
                  </a:lnTo>
                  <a:lnTo>
                    <a:pt x="1329113" y="788165"/>
                  </a:lnTo>
                  <a:lnTo>
                    <a:pt x="1330475" y="772751"/>
                  </a:lnTo>
                  <a:lnTo>
                    <a:pt x="1331383" y="757337"/>
                  </a:lnTo>
                  <a:lnTo>
                    <a:pt x="1332063" y="741923"/>
                  </a:lnTo>
                  <a:lnTo>
                    <a:pt x="1332290" y="726282"/>
                  </a:lnTo>
                  <a:lnTo>
                    <a:pt x="1332063" y="710641"/>
                  </a:lnTo>
                  <a:lnTo>
                    <a:pt x="1331383" y="695227"/>
                  </a:lnTo>
                  <a:lnTo>
                    <a:pt x="1330475" y="679812"/>
                  </a:lnTo>
                  <a:lnTo>
                    <a:pt x="1329113" y="664625"/>
                  </a:lnTo>
                  <a:lnTo>
                    <a:pt x="1327525" y="649437"/>
                  </a:lnTo>
                  <a:lnTo>
                    <a:pt x="1325482" y="634250"/>
                  </a:lnTo>
                  <a:lnTo>
                    <a:pt x="1322759" y="619516"/>
                  </a:lnTo>
                  <a:lnTo>
                    <a:pt x="1320036" y="604555"/>
                  </a:lnTo>
                  <a:lnTo>
                    <a:pt x="1316859" y="589821"/>
                  </a:lnTo>
                  <a:lnTo>
                    <a:pt x="1313228" y="575313"/>
                  </a:lnTo>
                  <a:lnTo>
                    <a:pt x="1309371" y="560806"/>
                  </a:lnTo>
                  <a:lnTo>
                    <a:pt x="1305286" y="546525"/>
                  </a:lnTo>
                  <a:lnTo>
                    <a:pt x="1300520" y="532471"/>
                  </a:lnTo>
                  <a:lnTo>
                    <a:pt x="1295755" y="518417"/>
                  </a:lnTo>
                  <a:lnTo>
                    <a:pt x="1290309" y="504589"/>
                  </a:lnTo>
                  <a:lnTo>
                    <a:pt x="1284862" y="490988"/>
                  </a:lnTo>
                  <a:lnTo>
                    <a:pt x="1278735" y="477388"/>
                  </a:lnTo>
                  <a:lnTo>
                    <a:pt x="1272608" y="464240"/>
                  </a:lnTo>
                  <a:lnTo>
                    <a:pt x="1266254" y="451093"/>
                  </a:lnTo>
                  <a:lnTo>
                    <a:pt x="1259447" y="438172"/>
                  </a:lnTo>
                  <a:lnTo>
                    <a:pt x="1252185" y="425251"/>
                  </a:lnTo>
                  <a:lnTo>
                    <a:pt x="1244696" y="412784"/>
                  </a:lnTo>
                  <a:lnTo>
                    <a:pt x="1236981" y="400543"/>
                  </a:lnTo>
                  <a:lnTo>
                    <a:pt x="1229038" y="388302"/>
                  </a:lnTo>
                  <a:lnTo>
                    <a:pt x="1220642" y="376288"/>
                  </a:lnTo>
                  <a:lnTo>
                    <a:pt x="1212019" y="364501"/>
                  </a:lnTo>
                  <a:lnTo>
                    <a:pt x="1203169" y="353167"/>
                  </a:lnTo>
                  <a:lnTo>
                    <a:pt x="1194092" y="341606"/>
                  </a:lnTo>
                  <a:lnTo>
                    <a:pt x="1184787" y="330726"/>
                  </a:lnTo>
                  <a:lnTo>
                    <a:pt x="1175030" y="319845"/>
                  </a:lnTo>
                  <a:lnTo>
                    <a:pt x="1165272" y="309191"/>
                  </a:lnTo>
                  <a:lnTo>
                    <a:pt x="1155060" y="298764"/>
                  </a:lnTo>
                  <a:lnTo>
                    <a:pt x="1144621" y="288563"/>
                  </a:lnTo>
                  <a:lnTo>
                    <a:pt x="1134183" y="278816"/>
                  </a:lnTo>
                  <a:lnTo>
                    <a:pt x="1123063" y="269069"/>
                  </a:lnTo>
                  <a:lnTo>
                    <a:pt x="1112171" y="259775"/>
                  </a:lnTo>
                  <a:lnTo>
                    <a:pt x="1100597" y="250708"/>
                  </a:lnTo>
                  <a:lnTo>
                    <a:pt x="1089251" y="241867"/>
                  </a:lnTo>
                  <a:lnTo>
                    <a:pt x="1077451" y="233480"/>
                  </a:lnTo>
                  <a:lnTo>
                    <a:pt x="1065424" y="224866"/>
                  </a:lnTo>
                  <a:lnTo>
                    <a:pt x="1053397" y="216933"/>
                  </a:lnTo>
                  <a:lnTo>
                    <a:pt x="1040916" y="209226"/>
                  </a:lnTo>
                  <a:lnTo>
                    <a:pt x="1028208" y="201745"/>
                  </a:lnTo>
                  <a:lnTo>
                    <a:pt x="1015727" y="194718"/>
                  </a:lnTo>
                  <a:lnTo>
                    <a:pt x="1002565" y="187691"/>
                  </a:lnTo>
                  <a:lnTo>
                    <a:pt x="989403" y="181117"/>
                  </a:lnTo>
                  <a:lnTo>
                    <a:pt x="976014" y="175224"/>
                  </a:lnTo>
                  <a:lnTo>
                    <a:pt x="962853" y="169330"/>
                  </a:lnTo>
                  <a:lnTo>
                    <a:pt x="949010" y="163663"/>
                  </a:lnTo>
                  <a:lnTo>
                    <a:pt x="935167" y="158223"/>
                  </a:lnTo>
                  <a:lnTo>
                    <a:pt x="921098" y="153462"/>
                  </a:lnTo>
                  <a:lnTo>
                    <a:pt x="907028" y="148929"/>
                  </a:lnTo>
                  <a:lnTo>
                    <a:pt x="892732" y="144849"/>
                  </a:lnTo>
                  <a:lnTo>
                    <a:pt x="878209" y="140768"/>
                  </a:lnTo>
                  <a:lnTo>
                    <a:pt x="863685" y="137368"/>
                  </a:lnTo>
                  <a:lnTo>
                    <a:pt x="848935" y="133968"/>
                  </a:lnTo>
                  <a:lnTo>
                    <a:pt x="834185" y="131248"/>
                  </a:lnTo>
                  <a:lnTo>
                    <a:pt x="819208" y="128528"/>
                  </a:lnTo>
                  <a:lnTo>
                    <a:pt x="804003" y="126487"/>
                  </a:lnTo>
                  <a:lnTo>
                    <a:pt x="788799" y="124901"/>
                  </a:lnTo>
                  <a:lnTo>
                    <a:pt x="773595" y="123541"/>
                  </a:lnTo>
                  <a:lnTo>
                    <a:pt x="758164" y="122634"/>
                  </a:lnTo>
                  <a:lnTo>
                    <a:pt x="742733" y="121727"/>
                  </a:lnTo>
                  <a:lnTo>
                    <a:pt x="727075" y="121501"/>
                  </a:lnTo>
                  <a:close/>
                  <a:moveTo>
                    <a:pt x="727075" y="0"/>
                  </a:moveTo>
                  <a:lnTo>
                    <a:pt x="745683" y="227"/>
                  </a:lnTo>
                  <a:lnTo>
                    <a:pt x="764518" y="907"/>
                  </a:lnTo>
                  <a:lnTo>
                    <a:pt x="782899" y="2040"/>
                  </a:lnTo>
                  <a:lnTo>
                    <a:pt x="801507" y="3627"/>
                  </a:lnTo>
                  <a:lnTo>
                    <a:pt x="819661" y="5894"/>
                  </a:lnTo>
                  <a:lnTo>
                    <a:pt x="837816" y="8387"/>
                  </a:lnTo>
                  <a:lnTo>
                    <a:pt x="855743" y="11561"/>
                  </a:lnTo>
                  <a:lnTo>
                    <a:pt x="873670" y="14734"/>
                  </a:lnTo>
                  <a:lnTo>
                    <a:pt x="891370" y="18815"/>
                  </a:lnTo>
                  <a:lnTo>
                    <a:pt x="908617" y="22895"/>
                  </a:lnTo>
                  <a:lnTo>
                    <a:pt x="926090" y="27655"/>
                  </a:lnTo>
                  <a:lnTo>
                    <a:pt x="943337" y="32642"/>
                  </a:lnTo>
                  <a:lnTo>
                    <a:pt x="960129" y="38082"/>
                  </a:lnTo>
                  <a:lnTo>
                    <a:pt x="977149" y="44203"/>
                  </a:lnTo>
                  <a:lnTo>
                    <a:pt x="993715" y="50550"/>
                  </a:lnTo>
                  <a:lnTo>
                    <a:pt x="1010053" y="57124"/>
                  </a:lnTo>
                  <a:lnTo>
                    <a:pt x="1026165" y="64151"/>
                  </a:lnTo>
                  <a:lnTo>
                    <a:pt x="1042277" y="71631"/>
                  </a:lnTo>
                  <a:lnTo>
                    <a:pt x="1057935" y="79565"/>
                  </a:lnTo>
                  <a:lnTo>
                    <a:pt x="1073820" y="87725"/>
                  </a:lnTo>
                  <a:lnTo>
                    <a:pt x="1089024" y="96339"/>
                  </a:lnTo>
                  <a:lnTo>
                    <a:pt x="1104228" y="105180"/>
                  </a:lnTo>
                  <a:lnTo>
                    <a:pt x="1118979" y="114247"/>
                  </a:lnTo>
                  <a:lnTo>
                    <a:pt x="1133729" y="124221"/>
                  </a:lnTo>
                  <a:lnTo>
                    <a:pt x="1148025" y="133968"/>
                  </a:lnTo>
                  <a:lnTo>
                    <a:pt x="1162322" y="144168"/>
                  </a:lnTo>
                  <a:lnTo>
                    <a:pt x="1175937" y="155049"/>
                  </a:lnTo>
                  <a:lnTo>
                    <a:pt x="1189553" y="165703"/>
                  </a:lnTo>
                  <a:lnTo>
                    <a:pt x="1202942" y="177264"/>
                  </a:lnTo>
                  <a:lnTo>
                    <a:pt x="1216103" y="188598"/>
                  </a:lnTo>
                  <a:lnTo>
                    <a:pt x="1228584" y="200612"/>
                  </a:lnTo>
                  <a:lnTo>
                    <a:pt x="1241065" y="212852"/>
                  </a:lnTo>
                  <a:lnTo>
                    <a:pt x="1253546" y="225093"/>
                  </a:lnTo>
                  <a:lnTo>
                    <a:pt x="1265120" y="238014"/>
                  </a:lnTo>
                  <a:lnTo>
                    <a:pt x="1276920" y="250935"/>
                  </a:lnTo>
                  <a:lnTo>
                    <a:pt x="1288266" y="264309"/>
                  </a:lnTo>
                  <a:lnTo>
                    <a:pt x="1299159" y="278136"/>
                  </a:lnTo>
                  <a:lnTo>
                    <a:pt x="1309598" y="291737"/>
                  </a:lnTo>
                  <a:lnTo>
                    <a:pt x="1320036" y="305791"/>
                  </a:lnTo>
                  <a:lnTo>
                    <a:pt x="1330021" y="320299"/>
                  </a:lnTo>
                  <a:lnTo>
                    <a:pt x="1339552" y="334806"/>
                  </a:lnTo>
                  <a:lnTo>
                    <a:pt x="1349083" y="349767"/>
                  </a:lnTo>
                  <a:lnTo>
                    <a:pt x="1357933" y="364728"/>
                  </a:lnTo>
                  <a:lnTo>
                    <a:pt x="1366329" y="380142"/>
                  </a:lnTo>
                  <a:lnTo>
                    <a:pt x="1374499" y="395556"/>
                  </a:lnTo>
                  <a:lnTo>
                    <a:pt x="1382441" y="411650"/>
                  </a:lnTo>
                  <a:lnTo>
                    <a:pt x="1389930" y="427518"/>
                  </a:lnTo>
                  <a:lnTo>
                    <a:pt x="1396965" y="443612"/>
                  </a:lnTo>
                  <a:lnTo>
                    <a:pt x="1403772" y="459933"/>
                  </a:lnTo>
                  <a:lnTo>
                    <a:pt x="1410126" y="476481"/>
                  </a:lnTo>
                  <a:lnTo>
                    <a:pt x="1416026" y="493482"/>
                  </a:lnTo>
                  <a:lnTo>
                    <a:pt x="1421473" y="510483"/>
                  </a:lnTo>
                  <a:lnTo>
                    <a:pt x="1426465" y="527484"/>
                  </a:lnTo>
                  <a:lnTo>
                    <a:pt x="1431231" y="544938"/>
                  </a:lnTo>
                  <a:lnTo>
                    <a:pt x="1435542" y="562392"/>
                  </a:lnTo>
                  <a:lnTo>
                    <a:pt x="1439400" y="579847"/>
                  </a:lnTo>
                  <a:lnTo>
                    <a:pt x="1442804" y="597754"/>
                  </a:lnTo>
                  <a:lnTo>
                    <a:pt x="1445754" y="615662"/>
                  </a:lnTo>
                  <a:lnTo>
                    <a:pt x="1448250" y="634023"/>
                  </a:lnTo>
                  <a:lnTo>
                    <a:pt x="1450292" y="652158"/>
                  </a:lnTo>
                  <a:lnTo>
                    <a:pt x="1452108" y="670519"/>
                  </a:lnTo>
                  <a:lnTo>
                    <a:pt x="1453242" y="688880"/>
                  </a:lnTo>
                  <a:lnTo>
                    <a:pt x="1453923" y="707694"/>
                  </a:lnTo>
                  <a:lnTo>
                    <a:pt x="1454150" y="726282"/>
                  </a:lnTo>
                  <a:lnTo>
                    <a:pt x="1453923" y="745096"/>
                  </a:lnTo>
                  <a:lnTo>
                    <a:pt x="1453242" y="763684"/>
                  </a:lnTo>
                  <a:lnTo>
                    <a:pt x="1452108" y="782272"/>
                  </a:lnTo>
                  <a:lnTo>
                    <a:pt x="1450292" y="800633"/>
                  </a:lnTo>
                  <a:lnTo>
                    <a:pt x="1448250" y="818994"/>
                  </a:lnTo>
                  <a:lnTo>
                    <a:pt x="1445754" y="836901"/>
                  </a:lnTo>
                  <a:lnTo>
                    <a:pt x="1442804" y="854809"/>
                  </a:lnTo>
                  <a:lnTo>
                    <a:pt x="1439400" y="872717"/>
                  </a:lnTo>
                  <a:lnTo>
                    <a:pt x="1435542" y="890398"/>
                  </a:lnTo>
                  <a:lnTo>
                    <a:pt x="1431231" y="908079"/>
                  </a:lnTo>
                  <a:lnTo>
                    <a:pt x="1426465" y="925306"/>
                  </a:lnTo>
                  <a:lnTo>
                    <a:pt x="1421473" y="942307"/>
                  </a:lnTo>
                  <a:lnTo>
                    <a:pt x="1416026" y="959308"/>
                  </a:lnTo>
                  <a:lnTo>
                    <a:pt x="1410126" y="976083"/>
                  </a:lnTo>
                  <a:lnTo>
                    <a:pt x="1403772" y="992630"/>
                  </a:lnTo>
                  <a:lnTo>
                    <a:pt x="1396965" y="1008951"/>
                  </a:lnTo>
                  <a:lnTo>
                    <a:pt x="1389930" y="1025272"/>
                  </a:lnTo>
                  <a:lnTo>
                    <a:pt x="1382441" y="1041366"/>
                  </a:lnTo>
                  <a:lnTo>
                    <a:pt x="1374499" y="1057007"/>
                  </a:lnTo>
                  <a:lnTo>
                    <a:pt x="1366329" y="1072648"/>
                  </a:lnTo>
                  <a:lnTo>
                    <a:pt x="1357933" y="1087836"/>
                  </a:lnTo>
                  <a:lnTo>
                    <a:pt x="1349083" y="1103023"/>
                  </a:lnTo>
                  <a:lnTo>
                    <a:pt x="1339552" y="1117757"/>
                  </a:lnTo>
                  <a:lnTo>
                    <a:pt x="1330021" y="1132492"/>
                  </a:lnTo>
                  <a:lnTo>
                    <a:pt x="1320036" y="1146772"/>
                  </a:lnTo>
                  <a:lnTo>
                    <a:pt x="1309598" y="1161053"/>
                  </a:lnTo>
                  <a:lnTo>
                    <a:pt x="1299159" y="1174881"/>
                  </a:lnTo>
                  <a:lnTo>
                    <a:pt x="1288266" y="1188481"/>
                  </a:lnTo>
                  <a:lnTo>
                    <a:pt x="1276920" y="1201629"/>
                  </a:lnTo>
                  <a:lnTo>
                    <a:pt x="1265120" y="1214776"/>
                  </a:lnTo>
                  <a:lnTo>
                    <a:pt x="1253546" y="1227470"/>
                  </a:lnTo>
                  <a:lnTo>
                    <a:pt x="1241065" y="1239938"/>
                  </a:lnTo>
                  <a:lnTo>
                    <a:pt x="1228584" y="1252178"/>
                  </a:lnTo>
                  <a:lnTo>
                    <a:pt x="1216103" y="1264192"/>
                  </a:lnTo>
                  <a:lnTo>
                    <a:pt x="1202942" y="1275526"/>
                  </a:lnTo>
                  <a:lnTo>
                    <a:pt x="1189553" y="1286860"/>
                  </a:lnTo>
                  <a:lnTo>
                    <a:pt x="1175937" y="1297741"/>
                  </a:lnTo>
                  <a:lnTo>
                    <a:pt x="1162322" y="1308395"/>
                  </a:lnTo>
                  <a:lnTo>
                    <a:pt x="1148025" y="1318596"/>
                  </a:lnTo>
                  <a:lnTo>
                    <a:pt x="1133729" y="1328569"/>
                  </a:lnTo>
                  <a:lnTo>
                    <a:pt x="1118979" y="1338317"/>
                  </a:lnTo>
                  <a:lnTo>
                    <a:pt x="1104228" y="1347611"/>
                  </a:lnTo>
                  <a:lnTo>
                    <a:pt x="1089024" y="1356451"/>
                  </a:lnTo>
                  <a:lnTo>
                    <a:pt x="1073820" y="1365065"/>
                  </a:lnTo>
                  <a:lnTo>
                    <a:pt x="1057935" y="1373452"/>
                  </a:lnTo>
                  <a:lnTo>
                    <a:pt x="1042277" y="1381159"/>
                  </a:lnTo>
                  <a:lnTo>
                    <a:pt x="1026165" y="1388640"/>
                  </a:lnTo>
                  <a:lnTo>
                    <a:pt x="1010053" y="1395667"/>
                  </a:lnTo>
                  <a:lnTo>
                    <a:pt x="993715" y="1402240"/>
                  </a:lnTo>
                  <a:lnTo>
                    <a:pt x="977149" y="1408587"/>
                  </a:lnTo>
                  <a:lnTo>
                    <a:pt x="960129" y="1414481"/>
                  </a:lnTo>
                  <a:lnTo>
                    <a:pt x="943337" y="1420148"/>
                  </a:lnTo>
                  <a:lnTo>
                    <a:pt x="926090" y="1425362"/>
                  </a:lnTo>
                  <a:lnTo>
                    <a:pt x="908617" y="1429895"/>
                  </a:lnTo>
                  <a:lnTo>
                    <a:pt x="891370" y="1434202"/>
                  </a:lnTo>
                  <a:lnTo>
                    <a:pt x="873670" y="1437829"/>
                  </a:lnTo>
                  <a:lnTo>
                    <a:pt x="855743" y="1441456"/>
                  </a:lnTo>
                  <a:lnTo>
                    <a:pt x="837816" y="1444403"/>
                  </a:lnTo>
                  <a:lnTo>
                    <a:pt x="819661" y="1446670"/>
                  </a:lnTo>
                  <a:lnTo>
                    <a:pt x="801507" y="1448936"/>
                  </a:lnTo>
                  <a:lnTo>
                    <a:pt x="782899" y="1450523"/>
                  </a:lnTo>
                  <a:lnTo>
                    <a:pt x="764518" y="1451657"/>
                  </a:lnTo>
                  <a:lnTo>
                    <a:pt x="745683" y="1452337"/>
                  </a:lnTo>
                  <a:lnTo>
                    <a:pt x="727075" y="1452563"/>
                  </a:lnTo>
                  <a:lnTo>
                    <a:pt x="708240" y="1452337"/>
                  </a:lnTo>
                  <a:lnTo>
                    <a:pt x="689632" y="1451657"/>
                  </a:lnTo>
                  <a:lnTo>
                    <a:pt x="671024" y="1450523"/>
                  </a:lnTo>
                  <a:lnTo>
                    <a:pt x="652643" y="1448936"/>
                  </a:lnTo>
                  <a:lnTo>
                    <a:pt x="634262" y="1446670"/>
                  </a:lnTo>
                  <a:lnTo>
                    <a:pt x="616335" y="1444403"/>
                  </a:lnTo>
                  <a:lnTo>
                    <a:pt x="598407" y="1441456"/>
                  </a:lnTo>
                  <a:lnTo>
                    <a:pt x="580480" y="1437829"/>
                  </a:lnTo>
                  <a:lnTo>
                    <a:pt x="563007" y="1434202"/>
                  </a:lnTo>
                  <a:lnTo>
                    <a:pt x="545306" y="1429895"/>
                  </a:lnTo>
                  <a:lnTo>
                    <a:pt x="528060" y="1425362"/>
                  </a:lnTo>
                  <a:lnTo>
                    <a:pt x="510813" y="1420148"/>
                  </a:lnTo>
                  <a:lnTo>
                    <a:pt x="493794" y="1414481"/>
                  </a:lnTo>
                  <a:lnTo>
                    <a:pt x="477001" y="1408587"/>
                  </a:lnTo>
                  <a:lnTo>
                    <a:pt x="460436" y="1402240"/>
                  </a:lnTo>
                  <a:lnTo>
                    <a:pt x="444097" y="1395667"/>
                  </a:lnTo>
                  <a:lnTo>
                    <a:pt x="427985" y="1388640"/>
                  </a:lnTo>
                  <a:lnTo>
                    <a:pt x="411646" y="1381159"/>
                  </a:lnTo>
                  <a:lnTo>
                    <a:pt x="395988" y="1373452"/>
                  </a:lnTo>
                  <a:lnTo>
                    <a:pt x="380330" y="1365065"/>
                  </a:lnTo>
                  <a:lnTo>
                    <a:pt x="365126" y="1356451"/>
                  </a:lnTo>
                  <a:lnTo>
                    <a:pt x="349922" y="1347611"/>
                  </a:lnTo>
                  <a:lnTo>
                    <a:pt x="335172" y="1338317"/>
                  </a:lnTo>
                  <a:lnTo>
                    <a:pt x="320421" y="1328569"/>
                  </a:lnTo>
                  <a:lnTo>
                    <a:pt x="306125" y="1318596"/>
                  </a:lnTo>
                  <a:lnTo>
                    <a:pt x="292055" y="1308395"/>
                  </a:lnTo>
                  <a:lnTo>
                    <a:pt x="277986" y="1297741"/>
                  </a:lnTo>
                  <a:lnTo>
                    <a:pt x="264597" y="1286860"/>
                  </a:lnTo>
                  <a:lnTo>
                    <a:pt x="251209" y="1275526"/>
                  </a:lnTo>
                  <a:lnTo>
                    <a:pt x="238274" y="1264192"/>
                  </a:lnTo>
                  <a:lnTo>
                    <a:pt x="225339" y="1252178"/>
                  </a:lnTo>
                  <a:lnTo>
                    <a:pt x="213085" y="1239938"/>
                  </a:lnTo>
                  <a:lnTo>
                    <a:pt x="200831" y="1227470"/>
                  </a:lnTo>
                  <a:lnTo>
                    <a:pt x="188804" y="1214776"/>
                  </a:lnTo>
                  <a:lnTo>
                    <a:pt x="177230" y="1201629"/>
                  </a:lnTo>
                  <a:lnTo>
                    <a:pt x="165884" y="1188481"/>
                  </a:lnTo>
                  <a:lnTo>
                    <a:pt x="154991" y="1174881"/>
                  </a:lnTo>
                  <a:lnTo>
                    <a:pt x="144326" y="1161053"/>
                  </a:lnTo>
                  <a:lnTo>
                    <a:pt x="134114" y="1146772"/>
                  </a:lnTo>
                  <a:lnTo>
                    <a:pt x="124129" y="1132492"/>
                  </a:lnTo>
                  <a:lnTo>
                    <a:pt x="114371" y="1117757"/>
                  </a:lnTo>
                  <a:lnTo>
                    <a:pt x="105294" y="1103023"/>
                  </a:lnTo>
                  <a:lnTo>
                    <a:pt x="96217" y="1087836"/>
                  </a:lnTo>
                  <a:lnTo>
                    <a:pt x="87821" y="1072648"/>
                  </a:lnTo>
                  <a:lnTo>
                    <a:pt x="79652" y="1057007"/>
                  </a:lnTo>
                  <a:lnTo>
                    <a:pt x="71709" y="1041366"/>
                  </a:lnTo>
                  <a:lnTo>
                    <a:pt x="64220" y="1025272"/>
                  </a:lnTo>
                  <a:lnTo>
                    <a:pt x="57186" y="1008951"/>
                  </a:lnTo>
                  <a:lnTo>
                    <a:pt x="50378" y="992630"/>
                  </a:lnTo>
                  <a:lnTo>
                    <a:pt x="44024" y="976083"/>
                  </a:lnTo>
                  <a:lnTo>
                    <a:pt x="38124" y="959308"/>
                  </a:lnTo>
                  <a:lnTo>
                    <a:pt x="32451" y="942307"/>
                  </a:lnTo>
                  <a:lnTo>
                    <a:pt x="27685" y="925306"/>
                  </a:lnTo>
                  <a:lnTo>
                    <a:pt x="22920" y="908079"/>
                  </a:lnTo>
                  <a:lnTo>
                    <a:pt x="18381" y="890398"/>
                  </a:lnTo>
                  <a:lnTo>
                    <a:pt x="14750" y="872717"/>
                  </a:lnTo>
                  <a:lnTo>
                    <a:pt x="11119" y="854809"/>
                  </a:lnTo>
                  <a:lnTo>
                    <a:pt x="8396" y="836901"/>
                  </a:lnTo>
                  <a:lnTo>
                    <a:pt x="5900" y="818994"/>
                  </a:lnTo>
                  <a:lnTo>
                    <a:pt x="3631" y="800633"/>
                  </a:lnTo>
                  <a:lnTo>
                    <a:pt x="2042" y="782272"/>
                  </a:lnTo>
                  <a:lnTo>
                    <a:pt x="908" y="763684"/>
                  </a:lnTo>
                  <a:lnTo>
                    <a:pt x="227" y="745096"/>
                  </a:lnTo>
                  <a:lnTo>
                    <a:pt x="0" y="726282"/>
                  </a:lnTo>
                  <a:lnTo>
                    <a:pt x="227" y="707694"/>
                  </a:lnTo>
                  <a:lnTo>
                    <a:pt x="908" y="688880"/>
                  </a:lnTo>
                  <a:lnTo>
                    <a:pt x="2042" y="670519"/>
                  </a:lnTo>
                  <a:lnTo>
                    <a:pt x="3631" y="652158"/>
                  </a:lnTo>
                  <a:lnTo>
                    <a:pt x="5900" y="634023"/>
                  </a:lnTo>
                  <a:lnTo>
                    <a:pt x="8396" y="615662"/>
                  </a:lnTo>
                  <a:lnTo>
                    <a:pt x="11119" y="597754"/>
                  </a:lnTo>
                  <a:lnTo>
                    <a:pt x="14750" y="579847"/>
                  </a:lnTo>
                  <a:lnTo>
                    <a:pt x="18381" y="562392"/>
                  </a:lnTo>
                  <a:lnTo>
                    <a:pt x="22920" y="544938"/>
                  </a:lnTo>
                  <a:lnTo>
                    <a:pt x="27685" y="527484"/>
                  </a:lnTo>
                  <a:lnTo>
                    <a:pt x="32451" y="510483"/>
                  </a:lnTo>
                  <a:lnTo>
                    <a:pt x="38124" y="493482"/>
                  </a:lnTo>
                  <a:lnTo>
                    <a:pt x="44024" y="476481"/>
                  </a:lnTo>
                  <a:lnTo>
                    <a:pt x="50378" y="459933"/>
                  </a:lnTo>
                  <a:lnTo>
                    <a:pt x="57186" y="443612"/>
                  </a:lnTo>
                  <a:lnTo>
                    <a:pt x="64220" y="427518"/>
                  </a:lnTo>
                  <a:lnTo>
                    <a:pt x="71709" y="411650"/>
                  </a:lnTo>
                  <a:lnTo>
                    <a:pt x="79652" y="395556"/>
                  </a:lnTo>
                  <a:lnTo>
                    <a:pt x="87821" y="380142"/>
                  </a:lnTo>
                  <a:lnTo>
                    <a:pt x="96217" y="364728"/>
                  </a:lnTo>
                  <a:lnTo>
                    <a:pt x="105294" y="349767"/>
                  </a:lnTo>
                  <a:lnTo>
                    <a:pt x="114371" y="334806"/>
                  </a:lnTo>
                  <a:lnTo>
                    <a:pt x="124129" y="320299"/>
                  </a:lnTo>
                  <a:lnTo>
                    <a:pt x="134114" y="305791"/>
                  </a:lnTo>
                  <a:lnTo>
                    <a:pt x="144326" y="291737"/>
                  </a:lnTo>
                  <a:lnTo>
                    <a:pt x="154991" y="278136"/>
                  </a:lnTo>
                  <a:lnTo>
                    <a:pt x="165884" y="264309"/>
                  </a:lnTo>
                  <a:lnTo>
                    <a:pt x="177230" y="250935"/>
                  </a:lnTo>
                  <a:lnTo>
                    <a:pt x="188804" y="238014"/>
                  </a:lnTo>
                  <a:lnTo>
                    <a:pt x="200831" y="225093"/>
                  </a:lnTo>
                  <a:lnTo>
                    <a:pt x="213085" y="212852"/>
                  </a:lnTo>
                  <a:lnTo>
                    <a:pt x="225339" y="200612"/>
                  </a:lnTo>
                  <a:lnTo>
                    <a:pt x="238274" y="188598"/>
                  </a:lnTo>
                  <a:lnTo>
                    <a:pt x="251209" y="177264"/>
                  </a:lnTo>
                  <a:lnTo>
                    <a:pt x="264597" y="165703"/>
                  </a:lnTo>
                  <a:lnTo>
                    <a:pt x="277986" y="155049"/>
                  </a:lnTo>
                  <a:lnTo>
                    <a:pt x="292055" y="144168"/>
                  </a:lnTo>
                  <a:lnTo>
                    <a:pt x="306125" y="133968"/>
                  </a:lnTo>
                  <a:lnTo>
                    <a:pt x="320421" y="124221"/>
                  </a:lnTo>
                  <a:lnTo>
                    <a:pt x="335172" y="114247"/>
                  </a:lnTo>
                  <a:lnTo>
                    <a:pt x="349922" y="105180"/>
                  </a:lnTo>
                  <a:lnTo>
                    <a:pt x="365126" y="96339"/>
                  </a:lnTo>
                  <a:lnTo>
                    <a:pt x="380330" y="87725"/>
                  </a:lnTo>
                  <a:lnTo>
                    <a:pt x="395988" y="79565"/>
                  </a:lnTo>
                  <a:lnTo>
                    <a:pt x="411646" y="71631"/>
                  </a:lnTo>
                  <a:lnTo>
                    <a:pt x="427985" y="64151"/>
                  </a:lnTo>
                  <a:lnTo>
                    <a:pt x="444097" y="57124"/>
                  </a:lnTo>
                  <a:lnTo>
                    <a:pt x="460436" y="50550"/>
                  </a:lnTo>
                  <a:lnTo>
                    <a:pt x="477001" y="44203"/>
                  </a:lnTo>
                  <a:lnTo>
                    <a:pt x="493794" y="38082"/>
                  </a:lnTo>
                  <a:lnTo>
                    <a:pt x="510813" y="32642"/>
                  </a:lnTo>
                  <a:lnTo>
                    <a:pt x="528060" y="27655"/>
                  </a:lnTo>
                  <a:lnTo>
                    <a:pt x="545306" y="22895"/>
                  </a:lnTo>
                  <a:lnTo>
                    <a:pt x="563007" y="18815"/>
                  </a:lnTo>
                  <a:lnTo>
                    <a:pt x="580480" y="14734"/>
                  </a:lnTo>
                  <a:lnTo>
                    <a:pt x="598407" y="11561"/>
                  </a:lnTo>
                  <a:lnTo>
                    <a:pt x="616335" y="8387"/>
                  </a:lnTo>
                  <a:lnTo>
                    <a:pt x="634262" y="5894"/>
                  </a:lnTo>
                  <a:lnTo>
                    <a:pt x="652643" y="3627"/>
                  </a:lnTo>
                  <a:lnTo>
                    <a:pt x="671024" y="2040"/>
                  </a:lnTo>
                  <a:lnTo>
                    <a:pt x="689632" y="907"/>
                  </a:lnTo>
                  <a:lnTo>
                    <a:pt x="708240" y="227"/>
                  </a:lnTo>
                  <a:lnTo>
                    <a:pt x="727075" y="0"/>
                  </a:lnTo>
                  <a:close/>
                </a:path>
              </a:pathLst>
            </a:custGeom>
            <a:solidFill>
              <a:schemeClr val="tx2"/>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grpSp>
        <p:nvGrpSpPr>
          <p:cNvPr id="22" name="组合 21"/>
          <p:cNvGrpSpPr/>
          <p:nvPr/>
        </p:nvGrpSpPr>
        <p:grpSpPr>
          <a:xfrm>
            <a:off x="2069138" y="3039802"/>
            <a:ext cx="432048" cy="432048"/>
            <a:chOff x="2069138" y="3039802"/>
            <a:chExt cx="432048" cy="432048"/>
          </a:xfrm>
        </p:grpSpPr>
        <p:sp>
          <p:nvSpPr>
            <p:cNvPr id="6" name="矩形 5"/>
            <p:cNvSpPr/>
            <p:nvPr/>
          </p:nvSpPr>
          <p:spPr>
            <a:xfrm>
              <a:off x="2069138" y="3039802"/>
              <a:ext cx="432048"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KSO_Shape"/>
            <p:cNvSpPr/>
            <p:nvPr/>
          </p:nvSpPr>
          <p:spPr>
            <a:xfrm>
              <a:off x="2141146" y="3134612"/>
              <a:ext cx="288032" cy="242427"/>
            </a:xfrm>
            <a:custGeom>
              <a:avLst/>
              <a:gdLst>
                <a:gd name="connsiteX0" fmla="*/ 2733675 w 5559425"/>
                <a:gd name="connsiteY0" fmla="*/ 1498599 h 4676774"/>
                <a:gd name="connsiteX1" fmla="*/ 2708275 w 5559425"/>
                <a:gd name="connsiteY1" fmla="*/ 1501774 h 4676774"/>
                <a:gd name="connsiteX2" fmla="*/ 2689225 w 5559425"/>
                <a:gd name="connsiteY2" fmla="*/ 1511299 h 4676774"/>
                <a:gd name="connsiteX3" fmla="*/ 2673350 w 5559425"/>
                <a:gd name="connsiteY3" fmla="*/ 1520824 h 4676774"/>
                <a:gd name="connsiteX4" fmla="*/ 2663825 w 5559425"/>
                <a:gd name="connsiteY4" fmla="*/ 1536699 h 4676774"/>
                <a:gd name="connsiteX5" fmla="*/ 2657475 w 5559425"/>
                <a:gd name="connsiteY5" fmla="*/ 1555749 h 4676774"/>
                <a:gd name="connsiteX6" fmla="*/ 2654300 w 5559425"/>
                <a:gd name="connsiteY6" fmla="*/ 1577974 h 4676774"/>
                <a:gd name="connsiteX7" fmla="*/ 2654300 w 5559425"/>
                <a:gd name="connsiteY7" fmla="*/ 1603374 h 4676774"/>
                <a:gd name="connsiteX8" fmla="*/ 2654300 w 5559425"/>
                <a:gd name="connsiteY8" fmla="*/ 1758949 h 4676774"/>
                <a:gd name="connsiteX9" fmla="*/ 2593975 w 5559425"/>
                <a:gd name="connsiteY9" fmla="*/ 1771649 h 4676774"/>
                <a:gd name="connsiteX10" fmla="*/ 2540000 w 5559425"/>
                <a:gd name="connsiteY10" fmla="*/ 1787524 h 4676774"/>
                <a:gd name="connsiteX11" fmla="*/ 2492375 w 5559425"/>
                <a:gd name="connsiteY11" fmla="*/ 1806574 h 4676774"/>
                <a:gd name="connsiteX12" fmla="*/ 2444750 w 5559425"/>
                <a:gd name="connsiteY12" fmla="*/ 1828799 h 4676774"/>
                <a:gd name="connsiteX13" fmla="*/ 2400300 w 5559425"/>
                <a:gd name="connsiteY13" fmla="*/ 1854199 h 4676774"/>
                <a:gd name="connsiteX14" fmla="*/ 2362200 w 5559425"/>
                <a:gd name="connsiteY14" fmla="*/ 1879599 h 4676774"/>
                <a:gd name="connsiteX15" fmla="*/ 2327275 w 5559425"/>
                <a:gd name="connsiteY15" fmla="*/ 1911349 h 4676774"/>
                <a:gd name="connsiteX16" fmla="*/ 2292350 w 5559425"/>
                <a:gd name="connsiteY16" fmla="*/ 1943099 h 4676774"/>
                <a:gd name="connsiteX17" fmla="*/ 2266950 w 5559425"/>
                <a:gd name="connsiteY17" fmla="*/ 1978024 h 4676774"/>
                <a:gd name="connsiteX18" fmla="*/ 2241550 w 5559425"/>
                <a:gd name="connsiteY18" fmla="*/ 2016124 h 4676774"/>
                <a:gd name="connsiteX19" fmla="*/ 2219325 w 5559425"/>
                <a:gd name="connsiteY19" fmla="*/ 2054224 h 4676774"/>
                <a:gd name="connsiteX20" fmla="*/ 2203450 w 5559425"/>
                <a:gd name="connsiteY20" fmla="*/ 2092324 h 4676774"/>
                <a:gd name="connsiteX21" fmla="*/ 2190750 w 5559425"/>
                <a:gd name="connsiteY21" fmla="*/ 2130424 h 4676774"/>
                <a:gd name="connsiteX22" fmla="*/ 2181225 w 5559425"/>
                <a:gd name="connsiteY22" fmla="*/ 2168524 h 4676774"/>
                <a:gd name="connsiteX23" fmla="*/ 2174875 w 5559425"/>
                <a:gd name="connsiteY23" fmla="*/ 2209799 h 4676774"/>
                <a:gd name="connsiteX24" fmla="*/ 2171700 w 5559425"/>
                <a:gd name="connsiteY24" fmla="*/ 2251074 h 4676774"/>
                <a:gd name="connsiteX25" fmla="*/ 2174875 w 5559425"/>
                <a:gd name="connsiteY25" fmla="*/ 2314574 h 4676774"/>
                <a:gd name="connsiteX26" fmla="*/ 2184400 w 5559425"/>
                <a:gd name="connsiteY26" fmla="*/ 2371724 h 4676774"/>
                <a:gd name="connsiteX27" fmla="*/ 2197100 w 5559425"/>
                <a:gd name="connsiteY27" fmla="*/ 2425699 h 4676774"/>
                <a:gd name="connsiteX28" fmla="*/ 2216150 w 5559425"/>
                <a:gd name="connsiteY28" fmla="*/ 2476499 h 4676774"/>
                <a:gd name="connsiteX29" fmla="*/ 2238375 w 5559425"/>
                <a:gd name="connsiteY29" fmla="*/ 2520949 h 4676774"/>
                <a:gd name="connsiteX30" fmla="*/ 2266950 w 5559425"/>
                <a:gd name="connsiteY30" fmla="*/ 2562224 h 4676774"/>
                <a:gd name="connsiteX31" fmla="*/ 2298700 w 5559425"/>
                <a:gd name="connsiteY31" fmla="*/ 2603499 h 4676774"/>
                <a:gd name="connsiteX32" fmla="*/ 2333625 w 5559425"/>
                <a:gd name="connsiteY32" fmla="*/ 2638424 h 4676774"/>
                <a:gd name="connsiteX33" fmla="*/ 2371725 w 5559425"/>
                <a:gd name="connsiteY33" fmla="*/ 2670174 h 4676774"/>
                <a:gd name="connsiteX34" fmla="*/ 2413000 w 5559425"/>
                <a:gd name="connsiteY34" fmla="*/ 2701924 h 4676774"/>
                <a:gd name="connsiteX35" fmla="*/ 2457450 w 5559425"/>
                <a:gd name="connsiteY35" fmla="*/ 2730499 h 4676774"/>
                <a:gd name="connsiteX36" fmla="*/ 2501900 w 5559425"/>
                <a:gd name="connsiteY36" fmla="*/ 2755899 h 4676774"/>
                <a:gd name="connsiteX37" fmla="*/ 2600325 w 5559425"/>
                <a:gd name="connsiteY37" fmla="*/ 2803524 h 4676774"/>
                <a:gd name="connsiteX38" fmla="*/ 2701925 w 5559425"/>
                <a:gd name="connsiteY38" fmla="*/ 2844799 h 4676774"/>
                <a:gd name="connsiteX39" fmla="*/ 2790825 w 5559425"/>
                <a:gd name="connsiteY39" fmla="*/ 2882899 h 4676774"/>
                <a:gd name="connsiteX40" fmla="*/ 2863850 w 5559425"/>
                <a:gd name="connsiteY40" fmla="*/ 2920999 h 4676774"/>
                <a:gd name="connsiteX41" fmla="*/ 2924175 w 5559425"/>
                <a:gd name="connsiteY41" fmla="*/ 2955924 h 4676774"/>
                <a:gd name="connsiteX42" fmla="*/ 2946400 w 5559425"/>
                <a:gd name="connsiteY42" fmla="*/ 2974974 h 4676774"/>
                <a:gd name="connsiteX43" fmla="*/ 2968625 w 5559425"/>
                <a:gd name="connsiteY43" fmla="*/ 2994024 h 4676774"/>
                <a:gd name="connsiteX44" fmla="*/ 2984500 w 5559425"/>
                <a:gd name="connsiteY44" fmla="*/ 3009899 h 4676774"/>
                <a:gd name="connsiteX45" fmla="*/ 3000375 w 5559425"/>
                <a:gd name="connsiteY45" fmla="*/ 3032124 h 4676774"/>
                <a:gd name="connsiteX46" fmla="*/ 3013075 w 5559425"/>
                <a:gd name="connsiteY46" fmla="*/ 3051174 h 4676774"/>
                <a:gd name="connsiteX47" fmla="*/ 3022600 w 5559425"/>
                <a:gd name="connsiteY47" fmla="*/ 3073399 h 4676774"/>
                <a:gd name="connsiteX48" fmla="*/ 3028950 w 5559425"/>
                <a:gd name="connsiteY48" fmla="*/ 3095624 h 4676774"/>
                <a:gd name="connsiteX49" fmla="*/ 3035300 w 5559425"/>
                <a:gd name="connsiteY49" fmla="*/ 3121024 h 4676774"/>
                <a:gd name="connsiteX50" fmla="*/ 3038475 w 5559425"/>
                <a:gd name="connsiteY50" fmla="*/ 3146424 h 4676774"/>
                <a:gd name="connsiteX51" fmla="*/ 3041650 w 5559425"/>
                <a:gd name="connsiteY51" fmla="*/ 3171824 h 4676774"/>
                <a:gd name="connsiteX52" fmla="*/ 3038475 w 5559425"/>
                <a:gd name="connsiteY52" fmla="*/ 3203574 h 4676774"/>
                <a:gd name="connsiteX53" fmla="*/ 3032125 w 5559425"/>
                <a:gd name="connsiteY53" fmla="*/ 3232149 h 4676774"/>
                <a:gd name="connsiteX54" fmla="*/ 3025775 w 5559425"/>
                <a:gd name="connsiteY54" fmla="*/ 3257549 h 4676774"/>
                <a:gd name="connsiteX55" fmla="*/ 3013075 w 5559425"/>
                <a:gd name="connsiteY55" fmla="*/ 3279774 h 4676774"/>
                <a:gd name="connsiteX56" fmla="*/ 2997200 w 5559425"/>
                <a:gd name="connsiteY56" fmla="*/ 3301999 h 4676774"/>
                <a:gd name="connsiteX57" fmla="*/ 2978150 w 5559425"/>
                <a:gd name="connsiteY57" fmla="*/ 3317874 h 4676774"/>
                <a:gd name="connsiteX58" fmla="*/ 2955925 w 5559425"/>
                <a:gd name="connsiteY58" fmla="*/ 3333749 h 4676774"/>
                <a:gd name="connsiteX59" fmla="*/ 2927350 w 5559425"/>
                <a:gd name="connsiteY59" fmla="*/ 3349624 h 4676774"/>
                <a:gd name="connsiteX60" fmla="*/ 2898775 w 5559425"/>
                <a:gd name="connsiteY60" fmla="*/ 3359149 h 4676774"/>
                <a:gd name="connsiteX61" fmla="*/ 2870200 w 5559425"/>
                <a:gd name="connsiteY61" fmla="*/ 3371849 h 4676774"/>
                <a:gd name="connsiteX62" fmla="*/ 2803525 w 5559425"/>
                <a:gd name="connsiteY62" fmla="*/ 3384549 h 4676774"/>
                <a:gd name="connsiteX63" fmla="*/ 2733675 w 5559425"/>
                <a:gd name="connsiteY63" fmla="*/ 3394074 h 4676774"/>
                <a:gd name="connsiteX64" fmla="*/ 2657475 w 5559425"/>
                <a:gd name="connsiteY64" fmla="*/ 3397249 h 4676774"/>
                <a:gd name="connsiteX65" fmla="*/ 2581275 w 5559425"/>
                <a:gd name="connsiteY65" fmla="*/ 3397249 h 4676774"/>
                <a:gd name="connsiteX66" fmla="*/ 2517775 w 5559425"/>
                <a:gd name="connsiteY66" fmla="*/ 3390899 h 4676774"/>
                <a:gd name="connsiteX67" fmla="*/ 2457450 w 5559425"/>
                <a:gd name="connsiteY67" fmla="*/ 3384549 h 4676774"/>
                <a:gd name="connsiteX68" fmla="*/ 2406650 w 5559425"/>
                <a:gd name="connsiteY68" fmla="*/ 3375024 h 4676774"/>
                <a:gd name="connsiteX69" fmla="*/ 2324100 w 5559425"/>
                <a:gd name="connsiteY69" fmla="*/ 3349624 h 4676774"/>
                <a:gd name="connsiteX70" fmla="*/ 2257425 w 5559425"/>
                <a:gd name="connsiteY70" fmla="*/ 3324224 h 4676774"/>
                <a:gd name="connsiteX71" fmla="*/ 2232025 w 5559425"/>
                <a:gd name="connsiteY71" fmla="*/ 3314699 h 4676774"/>
                <a:gd name="connsiteX72" fmla="*/ 2212975 w 5559425"/>
                <a:gd name="connsiteY72" fmla="*/ 3308349 h 4676774"/>
                <a:gd name="connsiteX73" fmla="*/ 2203450 w 5559425"/>
                <a:gd name="connsiteY73" fmla="*/ 3311524 h 4676774"/>
                <a:gd name="connsiteX74" fmla="*/ 2193925 w 5559425"/>
                <a:gd name="connsiteY74" fmla="*/ 3317874 h 4676774"/>
                <a:gd name="connsiteX75" fmla="*/ 2184400 w 5559425"/>
                <a:gd name="connsiteY75" fmla="*/ 3330574 h 4676774"/>
                <a:gd name="connsiteX76" fmla="*/ 2174875 w 5559425"/>
                <a:gd name="connsiteY76" fmla="*/ 3346449 h 4676774"/>
                <a:gd name="connsiteX77" fmla="*/ 2159000 w 5559425"/>
                <a:gd name="connsiteY77" fmla="*/ 3390899 h 4676774"/>
                <a:gd name="connsiteX78" fmla="*/ 2146300 w 5559425"/>
                <a:gd name="connsiteY78" fmla="*/ 3441699 h 4676774"/>
                <a:gd name="connsiteX79" fmla="*/ 2133600 w 5559425"/>
                <a:gd name="connsiteY79" fmla="*/ 3495674 h 4676774"/>
                <a:gd name="connsiteX80" fmla="*/ 2130425 w 5559425"/>
                <a:gd name="connsiteY80" fmla="*/ 3546474 h 4676774"/>
                <a:gd name="connsiteX81" fmla="*/ 2130425 w 5559425"/>
                <a:gd name="connsiteY81" fmla="*/ 3568699 h 4676774"/>
                <a:gd name="connsiteX82" fmla="*/ 2130425 w 5559425"/>
                <a:gd name="connsiteY82" fmla="*/ 3587749 h 4676774"/>
                <a:gd name="connsiteX83" fmla="*/ 2133600 w 5559425"/>
                <a:gd name="connsiteY83" fmla="*/ 3600449 h 4676774"/>
                <a:gd name="connsiteX84" fmla="*/ 2139950 w 5559425"/>
                <a:gd name="connsiteY84" fmla="*/ 3606799 h 4676774"/>
                <a:gd name="connsiteX85" fmla="*/ 2168525 w 5559425"/>
                <a:gd name="connsiteY85" fmla="*/ 3622674 h 4676774"/>
                <a:gd name="connsiteX86" fmla="*/ 2203450 w 5559425"/>
                <a:gd name="connsiteY86" fmla="*/ 3641724 h 4676774"/>
                <a:gd name="connsiteX87" fmla="*/ 2247900 w 5559425"/>
                <a:gd name="connsiteY87" fmla="*/ 3657599 h 4676774"/>
                <a:gd name="connsiteX88" fmla="*/ 2301875 w 5559425"/>
                <a:gd name="connsiteY88" fmla="*/ 3673474 h 4676774"/>
                <a:gd name="connsiteX89" fmla="*/ 2362200 w 5559425"/>
                <a:gd name="connsiteY89" fmla="*/ 3689349 h 4676774"/>
                <a:gd name="connsiteX90" fmla="*/ 2432050 w 5559425"/>
                <a:gd name="connsiteY90" fmla="*/ 3702049 h 4676774"/>
                <a:gd name="connsiteX91" fmla="*/ 2511425 w 5559425"/>
                <a:gd name="connsiteY91" fmla="*/ 3711574 h 4676774"/>
                <a:gd name="connsiteX92" fmla="*/ 2597150 w 5559425"/>
                <a:gd name="connsiteY92" fmla="*/ 3717924 h 4676774"/>
                <a:gd name="connsiteX93" fmla="*/ 2597150 w 5559425"/>
                <a:gd name="connsiteY93" fmla="*/ 3829049 h 4676774"/>
                <a:gd name="connsiteX94" fmla="*/ 2597150 w 5559425"/>
                <a:gd name="connsiteY94" fmla="*/ 3860799 h 4676774"/>
                <a:gd name="connsiteX95" fmla="*/ 2603500 w 5559425"/>
                <a:gd name="connsiteY95" fmla="*/ 3886199 h 4676774"/>
                <a:gd name="connsiteX96" fmla="*/ 2609850 w 5559425"/>
                <a:gd name="connsiteY96" fmla="*/ 3905249 h 4676774"/>
                <a:gd name="connsiteX97" fmla="*/ 2619375 w 5559425"/>
                <a:gd name="connsiteY97" fmla="*/ 3921124 h 4676774"/>
                <a:gd name="connsiteX98" fmla="*/ 2632075 w 5559425"/>
                <a:gd name="connsiteY98" fmla="*/ 3930649 h 4676774"/>
                <a:gd name="connsiteX99" fmla="*/ 2647950 w 5559425"/>
                <a:gd name="connsiteY99" fmla="*/ 3936999 h 4676774"/>
                <a:gd name="connsiteX100" fmla="*/ 2670175 w 5559425"/>
                <a:gd name="connsiteY100" fmla="*/ 3940174 h 4676774"/>
                <a:gd name="connsiteX101" fmla="*/ 2695575 w 5559425"/>
                <a:gd name="connsiteY101" fmla="*/ 3940174 h 4676774"/>
                <a:gd name="connsiteX102" fmla="*/ 2879725 w 5559425"/>
                <a:gd name="connsiteY102" fmla="*/ 3940174 h 4676774"/>
                <a:gd name="connsiteX103" fmla="*/ 2905125 w 5559425"/>
                <a:gd name="connsiteY103" fmla="*/ 3940174 h 4676774"/>
                <a:gd name="connsiteX104" fmla="*/ 2924175 w 5559425"/>
                <a:gd name="connsiteY104" fmla="*/ 3936999 h 4676774"/>
                <a:gd name="connsiteX105" fmla="*/ 2940050 w 5559425"/>
                <a:gd name="connsiteY105" fmla="*/ 3930649 h 4676774"/>
                <a:gd name="connsiteX106" fmla="*/ 2946400 w 5559425"/>
                <a:gd name="connsiteY106" fmla="*/ 3924299 h 4676774"/>
                <a:gd name="connsiteX107" fmla="*/ 2952750 w 5559425"/>
                <a:gd name="connsiteY107" fmla="*/ 3911599 h 4676774"/>
                <a:gd name="connsiteX108" fmla="*/ 2959100 w 5559425"/>
                <a:gd name="connsiteY108" fmla="*/ 3892549 h 4676774"/>
                <a:gd name="connsiteX109" fmla="*/ 2959100 w 5559425"/>
                <a:gd name="connsiteY109" fmla="*/ 3870324 h 4676774"/>
                <a:gd name="connsiteX110" fmla="*/ 2962275 w 5559425"/>
                <a:gd name="connsiteY110" fmla="*/ 3841749 h 4676774"/>
                <a:gd name="connsiteX111" fmla="*/ 2962275 w 5559425"/>
                <a:gd name="connsiteY111" fmla="*/ 3689349 h 4676774"/>
                <a:gd name="connsiteX112" fmla="*/ 3009900 w 5559425"/>
                <a:gd name="connsiteY112" fmla="*/ 3679824 h 4676774"/>
                <a:gd name="connsiteX113" fmla="*/ 3057525 w 5559425"/>
                <a:gd name="connsiteY113" fmla="*/ 3663949 h 4676774"/>
                <a:gd name="connsiteX114" fmla="*/ 3101975 w 5559425"/>
                <a:gd name="connsiteY114" fmla="*/ 3648074 h 4676774"/>
                <a:gd name="connsiteX115" fmla="*/ 3146425 w 5559425"/>
                <a:gd name="connsiteY115" fmla="*/ 3629024 h 4676774"/>
                <a:gd name="connsiteX116" fmla="*/ 3187700 w 5559425"/>
                <a:gd name="connsiteY116" fmla="*/ 3609974 h 4676774"/>
                <a:gd name="connsiteX117" fmla="*/ 3225800 w 5559425"/>
                <a:gd name="connsiteY117" fmla="*/ 3584574 h 4676774"/>
                <a:gd name="connsiteX118" fmla="*/ 3260725 w 5559425"/>
                <a:gd name="connsiteY118" fmla="*/ 3555999 h 4676774"/>
                <a:gd name="connsiteX119" fmla="*/ 3295650 w 5559425"/>
                <a:gd name="connsiteY119" fmla="*/ 3527424 h 4676774"/>
                <a:gd name="connsiteX120" fmla="*/ 3324225 w 5559425"/>
                <a:gd name="connsiteY120" fmla="*/ 3492499 h 4676774"/>
                <a:gd name="connsiteX121" fmla="*/ 3349625 w 5559425"/>
                <a:gd name="connsiteY121" fmla="*/ 3454399 h 4676774"/>
                <a:gd name="connsiteX122" fmla="*/ 3371850 w 5559425"/>
                <a:gd name="connsiteY122" fmla="*/ 3413124 h 4676774"/>
                <a:gd name="connsiteX123" fmla="*/ 3390900 w 5559425"/>
                <a:gd name="connsiteY123" fmla="*/ 3371849 h 4676774"/>
                <a:gd name="connsiteX124" fmla="*/ 3406775 w 5559425"/>
                <a:gd name="connsiteY124" fmla="*/ 3324224 h 4676774"/>
                <a:gd name="connsiteX125" fmla="*/ 3419475 w 5559425"/>
                <a:gd name="connsiteY125" fmla="*/ 3270249 h 4676774"/>
                <a:gd name="connsiteX126" fmla="*/ 3425825 w 5559425"/>
                <a:gd name="connsiteY126" fmla="*/ 3216274 h 4676774"/>
                <a:gd name="connsiteX127" fmla="*/ 3429000 w 5559425"/>
                <a:gd name="connsiteY127" fmla="*/ 3155949 h 4676774"/>
                <a:gd name="connsiteX128" fmla="*/ 3425825 w 5559425"/>
                <a:gd name="connsiteY128" fmla="*/ 3101974 h 4676774"/>
                <a:gd name="connsiteX129" fmla="*/ 3419475 w 5559425"/>
                <a:gd name="connsiteY129" fmla="*/ 3051174 h 4676774"/>
                <a:gd name="connsiteX130" fmla="*/ 3406775 w 5559425"/>
                <a:gd name="connsiteY130" fmla="*/ 3003549 h 4676774"/>
                <a:gd name="connsiteX131" fmla="*/ 3394075 w 5559425"/>
                <a:gd name="connsiteY131" fmla="*/ 2955924 h 4676774"/>
                <a:gd name="connsiteX132" fmla="*/ 3371850 w 5559425"/>
                <a:gd name="connsiteY132" fmla="*/ 2911474 h 4676774"/>
                <a:gd name="connsiteX133" fmla="*/ 3349625 w 5559425"/>
                <a:gd name="connsiteY133" fmla="*/ 2870199 h 4676774"/>
                <a:gd name="connsiteX134" fmla="*/ 3317875 w 5559425"/>
                <a:gd name="connsiteY134" fmla="*/ 2828924 h 4676774"/>
                <a:gd name="connsiteX135" fmla="*/ 3286125 w 5559425"/>
                <a:gd name="connsiteY135" fmla="*/ 2790824 h 4676774"/>
                <a:gd name="connsiteX136" fmla="*/ 3248025 w 5559425"/>
                <a:gd name="connsiteY136" fmla="*/ 2755899 h 4676774"/>
                <a:gd name="connsiteX137" fmla="*/ 3206750 w 5559425"/>
                <a:gd name="connsiteY137" fmla="*/ 2720974 h 4676774"/>
                <a:gd name="connsiteX138" fmla="*/ 3162300 w 5559425"/>
                <a:gd name="connsiteY138" fmla="*/ 2689224 h 4676774"/>
                <a:gd name="connsiteX139" fmla="*/ 3114675 w 5559425"/>
                <a:gd name="connsiteY139" fmla="*/ 2657474 h 4676774"/>
                <a:gd name="connsiteX140" fmla="*/ 3063875 w 5559425"/>
                <a:gd name="connsiteY140" fmla="*/ 2625724 h 4676774"/>
                <a:gd name="connsiteX141" fmla="*/ 3006725 w 5559425"/>
                <a:gd name="connsiteY141" fmla="*/ 2597149 h 4676774"/>
                <a:gd name="connsiteX142" fmla="*/ 2946400 w 5559425"/>
                <a:gd name="connsiteY142" fmla="*/ 2568574 h 4676774"/>
                <a:gd name="connsiteX143" fmla="*/ 2886075 w 5559425"/>
                <a:gd name="connsiteY143" fmla="*/ 2539999 h 4676774"/>
                <a:gd name="connsiteX144" fmla="*/ 2806700 w 5559425"/>
                <a:gd name="connsiteY144" fmla="*/ 2508249 h 4676774"/>
                <a:gd name="connsiteX145" fmla="*/ 2740025 w 5559425"/>
                <a:gd name="connsiteY145" fmla="*/ 2476499 h 4676774"/>
                <a:gd name="connsiteX146" fmla="*/ 2682875 w 5559425"/>
                <a:gd name="connsiteY146" fmla="*/ 2441574 h 4676774"/>
                <a:gd name="connsiteX147" fmla="*/ 2635250 w 5559425"/>
                <a:gd name="connsiteY147" fmla="*/ 2409824 h 4676774"/>
                <a:gd name="connsiteX148" fmla="*/ 2616200 w 5559425"/>
                <a:gd name="connsiteY148" fmla="*/ 2393949 h 4676774"/>
                <a:gd name="connsiteX149" fmla="*/ 2600325 w 5559425"/>
                <a:gd name="connsiteY149" fmla="*/ 2378074 h 4676774"/>
                <a:gd name="connsiteX150" fmla="*/ 2587625 w 5559425"/>
                <a:gd name="connsiteY150" fmla="*/ 2359024 h 4676774"/>
                <a:gd name="connsiteX151" fmla="*/ 2574925 w 5559425"/>
                <a:gd name="connsiteY151" fmla="*/ 2339974 h 4676774"/>
                <a:gd name="connsiteX152" fmla="*/ 2565400 w 5559425"/>
                <a:gd name="connsiteY152" fmla="*/ 2320924 h 4676774"/>
                <a:gd name="connsiteX153" fmla="*/ 2559050 w 5559425"/>
                <a:gd name="connsiteY153" fmla="*/ 2298699 h 4676774"/>
                <a:gd name="connsiteX154" fmla="*/ 2555875 w 5559425"/>
                <a:gd name="connsiteY154" fmla="*/ 2276474 h 4676774"/>
                <a:gd name="connsiteX155" fmla="*/ 2552700 w 5559425"/>
                <a:gd name="connsiteY155" fmla="*/ 2251074 h 4676774"/>
                <a:gd name="connsiteX156" fmla="*/ 2555875 w 5559425"/>
                <a:gd name="connsiteY156" fmla="*/ 2228849 h 4676774"/>
                <a:gd name="connsiteX157" fmla="*/ 2559050 w 5559425"/>
                <a:gd name="connsiteY157" fmla="*/ 2206624 h 4676774"/>
                <a:gd name="connsiteX158" fmla="*/ 2562225 w 5559425"/>
                <a:gd name="connsiteY158" fmla="*/ 2184399 h 4676774"/>
                <a:gd name="connsiteX159" fmla="*/ 2571750 w 5559425"/>
                <a:gd name="connsiteY159" fmla="*/ 2162174 h 4676774"/>
                <a:gd name="connsiteX160" fmla="*/ 2581275 w 5559425"/>
                <a:gd name="connsiteY160" fmla="*/ 2143124 h 4676774"/>
                <a:gd name="connsiteX161" fmla="*/ 2593975 w 5559425"/>
                <a:gd name="connsiteY161" fmla="*/ 2124074 h 4676774"/>
                <a:gd name="connsiteX162" fmla="*/ 2609850 w 5559425"/>
                <a:gd name="connsiteY162" fmla="*/ 2108199 h 4676774"/>
                <a:gd name="connsiteX163" fmla="*/ 2625725 w 5559425"/>
                <a:gd name="connsiteY163" fmla="*/ 2092324 h 4676774"/>
                <a:gd name="connsiteX164" fmla="*/ 2644775 w 5559425"/>
                <a:gd name="connsiteY164" fmla="*/ 2079624 h 4676774"/>
                <a:gd name="connsiteX165" fmla="*/ 2667000 w 5559425"/>
                <a:gd name="connsiteY165" fmla="*/ 2066924 h 4676774"/>
                <a:gd name="connsiteX166" fmla="*/ 2695575 w 5559425"/>
                <a:gd name="connsiteY166" fmla="*/ 2057399 h 4676774"/>
                <a:gd name="connsiteX167" fmla="*/ 2724150 w 5559425"/>
                <a:gd name="connsiteY167" fmla="*/ 2047874 h 4676774"/>
                <a:gd name="connsiteX168" fmla="*/ 2759075 w 5559425"/>
                <a:gd name="connsiteY168" fmla="*/ 2041524 h 4676774"/>
                <a:gd name="connsiteX169" fmla="*/ 2797175 w 5559425"/>
                <a:gd name="connsiteY169" fmla="*/ 2038349 h 4676774"/>
                <a:gd name="connsiteX170" fmla="*/ 2838450 w 5559425"/>
                <a:gd name="connsiteY170" fmla="*/ 2035174 h 4676774"/>
                <a:gd name="connsiteX171" fmla="*/ 2886075 w 5559425"/>
                <a:gd name="connsiteY171" fmla="*/ 2035174 h 4676774"/>
                <a:gd name="connsiteX172" fmla="*/ 2933700 w 5559425"/>
                <a:gd name="connsiteY172" fmla="*/ 2035174 h 4676774"/>
                <a:gd name="connsiteX173" fmla="*/ 2981325 w 5559425"/>
                <a:gd name="connsiteY173" fmla="*/ 2038349 h 4676774"/>
                <a:gd name="connsiteX174" fmla="*/ 3032125 w 5559425"/>
                <a:gd name="connsiteY174" fmla="*/ 2044699 h 4676774"/>
                <a:gd name="connsiteX175" fmla="*/ 3079750 w 5559425"/>
                <a:gd name="connsiteY175" fmla="*/ 2054224 h 4676774"/>
                <a:gd name="connsiteX176" fmla="*/ 3165475 w 5559425"/>
                <a:gd name="connsiteY176" fmla="*/ 2073274 h 4676774"/>
                <a:gd name="connsiteX177" fmla="*/ 3225800 w 5559425"/>
                <a:gd name="connsiteY177" fmla="*/ 2089149 h 4676774"/>
                <a:gd name="connsiteX178" fmla="*/ 3238500 w 5559425"/>
                <a:gd name="connsiteY178" fmla="*/ 2089149 h 4676774"/>
                <a:gd name="connsiteX179" fmla="*/ 3251200 w 5559425"/>
                <a:gd name="connsiteY179" fmla="*/ 2082799 h 4676774"/>
                <a:gd name="connsiteX180" fmla="*/ 3260725 w 5559425"/>
                <a:gd name="connsiteY180" fmla="*/ 2073274 h 4676774"/>
                <a:gd name="connsiteX181" fmla="*/ 3273425 w 5559425"/>
                <a:gd name="connsiteY181" fmla="*/ 2054224 h 4676774"/>
                <a:gd name="connsiteX182" fmla="*/ 3295650 w 5559425"/>
                <a:gd name="connsiteY182" fmla="*/ 2006599 h 4676774"/>
                <a:gd name="connsiteX183" fmla="*/ 3311525 w 5559425"/>
                <a:gd name="connsiteY183" fmla="*/ 1958974 h 4676774"/>
                <a:gd name="connsiteX184" fmla="*/ 3321050 w 5559425"/>
                <a:gd name="connsiteY184" fmla="*/ 1904999 h 4676774"/>
                <a:gd name="connsiteX185" fmla="*/ 3324225 w 5559425"/>
                <a:gd name="connsiteY185" fmla="*/ 1857374 h 4676774"/>
                <a:gd name="connsiteX186" fmla="*/ 3324225 w 5559425"/>
                <a:gd name="connsiteY186" fmla="*/ 1835149 h 4676774"/>
                <a:gd name="connsiteX187" fmla="*/ 3317875 w 5559425"/>
                <a:gd name="connsiteY187" fmla="*/ 1819274 h 4676774"/>
                <a:gd name="connsiteX188" fmla="*/ 3311525 w 5559425"/>
                <a:gd name="connsiteY188" fmla="*/ 1806574 h 4676774"/>
                <a:gd name="connsiteX189" fmla="*/ 3298825 w 5559425"/>
                <a:gd name="connsiteY189" fmla="*/ 1797049 h 4676774"/>
                <a:gd name="connsiteX190" fmla="*/ 3254375 w 5559425"/>
                <a:gd name="connsiteY190" fmla="*/ 1784349 h 4676774"/>
                <a:gd name="connsiteX191" fmla="*/ 3197225 w 5559425"/>
                <a:gd name="connsiteY191" fmla="*/ 1768474 h 4676774"/>
                <a:gd name="connsiteX192" fmla="*/ 3159125 w 5559425"/>
                <a:gd name="connsiteY192" fmla="*/ 1762124 h 4676774"/>
                <a:gd name="connsiteX193" fmla="*/ 3117850 w 5559425"/>
                <a:gd name="connsiteY193" fmla="*/ 1755774 h 4676774"/>
                <a:gd name="connsiteX194" fmla="*/ 3019425 w 5559425"/>
                <a:gd name="connsiteY194" fmla="*/ 1746249 h 4676774"/>
                <a:gd name="connsiteX195" fmla="*/ 3019425 w 5559425"/>
                <a:gd name="connsiteY195" fmla="*/ 1609724 h 4676774"/>
                <a:gd name="connsiteX196" fmla="*/ 3019425 w 5559425"/>
                <a:gd name="connsiteY196" fmla="*/ 1555749 h 4676774"/>
                <a:gd name="connsiteX197" fmla="*/ 3016250 w 5559425"/>
                <a:gd name="connsiteY197" fmla="*/ 1533524 h 4676774"/>
                <a:gd name="connsiteX198" fmla="*/ 3009900 w 5559425"/>
                <a:gd name="connsiteY198" fmla="*/ 1520824 h 4676774"/>
                <a:gd name="connsiteX199" fmla="*/ 3003550 w 5559425"/>
                <a:gd name="connsiteY199" fmla="*/ 1511299 h 4676774"/>
                <a:gd name="connsiteX200" fmla="*/ 2990850 w 5559425"/>
                <a:gd name="connsiteY200" fmla="*/ 1501774 h 4676774"/>
                <a:gd name="connsiteX201" fmla="*/ 2968625 w 5559425"/>
                <a:gd name="connsiteY201" fmla="*/ 1498599 h 4676774"/>
                <a:gd name="connsiteX202" fmla="*/ 2943225 w 5559425"/>
                <a:gd name="connsiteY202" fmla="*/ 1498599 h 4676774"/>
                <a:gd name="connsiteX203" fmla="*/ 2762250 w 5559425"/>
                <a:gd name="connsiteY203" fmla="*/ 1498599 h 4676774"/>
                <a:gd name="connsiteX204" fmla="*/ 2077933 w 5559425"/>
                <a:gd name="connsiteY204" fmla="*/ 438148 h 4676774"/>
                <a:gd name="connsiteX205" fmla="*/ 2048669 w 5559425"/>
                <a:gd name="connsiteY205" fmla="*/ 467412 h 4676774"/>
                <a:gd name="connsiteX206" fmla="*/ 2048669 w 5559425"/>
                <a:gd name="connsiteY206" fmla="*/ 769928 h 4676774"/>
                <a:gd name="connsiteX207" fmla="*/ 2075397 w 5559425"/>
                <a:gd name="connsiteY207" fmla="*/ 778225 h 4676774"/>
                <a:gd name="connsiteX208" fmla="*/ 2174524 w 5559425"/>
                <a:gd name="connsiteY208" fmla="*/ 877352 h 4676774"/>
                <a:gd name="connsiteX209" fmla="*/ 2184888 w 5559425"/>
                <a:gd name="connsiteY209" fmla="*/ 928686 h 4676774"/>
                <a:gd name="connsiteX210" fmla="*/ 3371361 w 5559425"/>
                <a:gd name="connsiteY210" fmla="*/ 928686 h 4676774"/>
                <a:gd name="connsiteX211" fmla="*/ 3381725 w 5559425"/>
                <a:gd name="connsiteY211" fmla="*/ 877352 h 4676774"/>
                <a:gd name="connsiteX212" fmla="*/ 3480853 w 5559425"/>
                <a:gd name="connsiteY212" fmla="*/ 778224 h 4676774"/>
                <a:gd name="connsiteX213" fmla="*/ 3507582 w 5559425"/>
                <a:gd name="connsiteY213" fmla="*/ 769927 h 4676774"/>
                <a:gd name="connsiteX214" fmla="*/ 3507582 w 5559425"/>
                <a:gd name="connsiteY214" fmla="*/ 467412 h 4676774"/>
                <a:gd name="connsiteX215" fmla="*/ 3478318 w 5559425"/>
                <a:gd name="connsiteY215" fmla="*/ 438148 h 4676774"/>
                <a:gd name="connsiteX216" fmla="*/ 2060754 w 5559425"/>
                <a:gd name="connsiteY216" fmla="*/ 0 h 4676774"/>
                <a:gd name="connsiteX217" fmla="*/ 3495494 w 5559425"/>
                <a:gd name="connsiteY217" fmla="*/ 0 h 4676774"/>
                <a:gd name="connsiteX218" fmla="*/ 3949699 w 5559425"/>
                <a:gd name="connsiteY218" fmla="*/ 454204 h 4676774"/>
                <a:gd name="connsiteX219" fmla="*/ 3949699 w 5559425"/>
                <a:gd name="connsiteY219" fmla="*/ 772638 h 4676774"/>
                <a:gd name="connsiteX220" fmla="*/ 3967697 w 5559425"/>
                <a:gd name="connsiteY220" fmla="*/ 778224 h 4676774"/>
                <a:gd name="connsiteX221" fmla="*/ 4066824 w 5559425"/>
                <a:gd name="connsiteY221" fmla="*/ 877352 h 4676774"/>
                <a:gd name="connsiteX222" fmla="*/ 4077188 w 5559425"/>
                <a:gd name="connsiteY222" fmla="*/ 928686 h 4676774"/>
                <a:gd name="connsiteX223" fmla="*/ 5316011 w 5559425"/>
                <a:gd name="connsiteY223" fmla="*/ 928686 h 4676774"/>
                <a:gd name="connsiteX224" fmla="*/ 5559425 w 5559425"/>
                <a:gd name="connsiteY224" fmla="*/ 1172100 h 4676774"/>
                <a:gd name="connsiteX225" fmla="*/ 5559425 w 5559425"/>
                <a:gd name="connsiteY225" fmla="*/ 4355572 h 4676774"/>
                <a:gd name="connsiteX226" fmla="*/ 5316011 w 5559425"/>
                <a:gd name="connsiteY226" fmla="*/ 4598986 h 4676774"/>
                <a:gd name="connsiteX227" fmla="*/ 4950129 w 5559425"/>
                <a:gd name="connsiteY227" fmla="*/ 4598986 h 4676774"/>
                <a:gd name="connsiteX228" fmla="*/ 4924434 w 5559425"/>
                <a:gd name="connsiteY228" fmla="*/ 4637096 h 4676774"/>
                <a:gd name="connsiteX229" fmla="*/ 4828643 w 5559425"/>
                <a:gd name="connsiteY229" fmla="*/ 4676774 h 4676774"/>
                <a:gd name="connsiteX230" fmla="*/ 4572531 w 5559425"/>
                <a:gd name="connsiteY230" fmla="*/ 4676774 h 4676774"/>
                <a:gd name="connsiteX231" fmla="*/ 4476740 w 5559425"/>
                <a:gd name="connsiteY231" fmla="*/ 4637096 h 4676774"/>
                <a:gd name="connsiteX232" fmla="*/ 4451046 w 5559425"/>
                <a:gd name="connsiteY232" fmla="*/ 4598986 h 4676774"/>
                <a:gd name="connsiteX233" fmla="*/ 1063928 w 5559425"/>
                <a:gd name="connsiteY233" fmla="*/ 4598986 h 4676774"/>
                <a:gd name="connsiteX234" fmla="*/ 1038234 w 5559425"/>
                <a:gd name="connsiteY234" fmla="*/ 4637096 h 4676774"/>
                <a:gd name="connsiteX235" fmla="*/ 942443 w 5559425"/>
                <a:gd name="connsiteY235" fmla="*/ 4676774 h 4676774"/>
                <a:gd name="connsiteX236" fmla="*/ 686331 w 5559425"/>
                <a:gd name="connsiteY236" fmla="*/ 4676774 h 4676774"/>
                <a:gd name="connsiteX237" fmla="*/ 590540 w 5559425"/>
                <a:gd name="connsiteY237" fmla="*/ 4637096 h 4676774"/>
                <a:gd name="connsiteX238" fmla="*/ 564846 w 5559425"/>
                <a:gd name="connsiteY238" fmla="*/ 4598986 h 4676774"/>
                <a:gd name="connsiteX239" fmla="*/ 243414 w 5559425"/>
                <a:gd name="connsiteY239" fmla="*/ 4598986 h 4676774"/>
                <a:gd name="connsiteX240" fmla="*/ 0 w 5559425"/>
                <a:gd name="connsiteY240" fmla="*/ 4355572 h 4676774"/>
                <a:gd name="connsiteX241" fmla="*/ 0 w 5559425"/>
                <a:gd name="connsiteY241" fmla="*/ 1172100 h 4676774"/>
                <a:gd name="connsiteX242" fmla="*/ 243414 w 5559425"/>
                <a:gd name="connsiteY242" fmla="*/ 928686 h 4676774"/>
                <a:gd name="connsiteX243" fmla="*/ 1479061 w 5559425"/>
                <a:gd name="connsiteY243" fmla="*/ 928686 h 4676774"/>
                <a:gd name="connsiteX244" fmla="*/ 1489425 w 5559425"/>
                <a:gd name="connsiteY244" fmla="*/ 877352 h 4676774"/>
                <a:gd name="connsiteX245" fmla="*/ 1588552 w 5559425"/>
                <a:gd name="connsiteY245" fmla="*/ 778225 h 4676774"/>
                <a:gd name="connsiteX246" fmla="*/ 1606549 w 5559425"/>
                <a:gd name="connsiteY246" fmla="*/ 772638 h 4676774"/>
                <a:gd name="connsiteX247" fmla="*/ 1606549 w 5559425"/>
                <a:gd name="connsiteY247" fmla="*/ 454204 h 4676774"/>
                <a:gd name="connsiteX248" fmla="*/ 2060754 w 5559425"/>
                <a:gd name="connsiteY248" fmla="*/ 0 h 467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5559425" h="4676774">
                  <a:moveTo>
                    <a:pt x="2733675" y="1498599"/>
                  </a:moveTo>
                  <a:lnTo>
                    <a:pt x="2708275" y="1501774"/>
                  </a:lnTo>
                  <a:lnTo>
                    <a:pt x="2689225" y="1511299"/>
                  </a:lnTo>
                  <a:lnTo>
                    <a:pt x="2673350" y="1520824"/>
                  </a:lnTo>
                  <a:lnTo>
                    <a:pt x="2663825" y="1536699"/>
                  </a:lnTo>
                  <a:lnTo>
                    <a:pt x="2657475" y="1555749"/>
                  </a:lnTo>
                  <a:lnTo>
                    <a:pt x="2654300" y="1577974"/>
                  </a:lnTo>
                  <a:lnTo>
                    <a:pt x="2654300" y="1603374"/>
                  </a:lnTo>
                  <a:lnTo>
                    <a:pt x="2654300" y="1758949"/>
                  </a:lnTo>
                  <a:lnTo>
                    <a:pt x="2593975" y="1771649"/>
                  </a:lnTo>
                  <a:lnTo>
                    <a:pt x="2540000" y="1787524"/>
                  </a:lnTo>
                  <a:lnTo>
                    <a:pt x="2492375" y="1806574"/>
                  </a:lnTo>
                  <a:lnTo>
                    <a:pt x="2444750" y="1828799"/>
                  </a:lnTo>
                  <a:lnTo>
                    <a:pt x="2400300" y="1854199"/>
                  </a:lnTo>
                  <a:lnTo>
                    <a:pt x="2362200" y="1879599"/>
                  </a:lnTo>
                  <a:lnTo>
                    <a:pt x="2327275" y="1911349"/>
                  </a:lnTo>
                  <a:lnTo>
                    <a:pt x="2292350" y="1943099"/>
                  </a:lnTo>
                  <a:lnTo>
                    <a:pt x="2266950" y="1978024"/>
                  </a:lnTo>
                  <a:lnTo>
                    <a:pt x="2241550" y="2016124"/>
                  </a:lnTo>
                  <a:lnTo>
                    <a:pt x="2219325" y="2054224"/>
                  </a:lnTo>
                  <a:lnTo>
                    <a:pt x="2203450" y="2092324"/>
                  </a:lnTo>
                  <a:lnTo>
                    <a:pt x="2190750" y="2130424"/>
                  </a:lnTo>
                  <a:lnTo>
                    <a:pt x="2181225" y="2168524"/>
                  </a:lnTo>
                  <a:lnTo>
                    <a:pt x="2174875" y="2209799"/>
                  </a:lnTo>
                  <a:lnTo>
                    <a:pt x="2171700" y="2251074"/>
                  </a:lnTo>
                  <a:lnTo>
                    <a:pt x="2174875" y="2314574"/>
                  </a:lnTo>
                  <a:lnTo>
                    <a:pt x="2184400" y="2371724"/>
                  </a:lnTo>
                  <a:lnTo>
                    <a:pt x="2197100" y="2425699"/>
                  </a:lnTo>
                  <a:lnTo>
                    <a:pt x="2216150" y="2476499"/>
                  </a:lnTo>
                  <a:lnTo>
                    <a:pt x="2238375" y="2520949"/>
                  </a:lnTo>
                  <a:lnTo>
                    <a:pt x="2266950" y="2562224"/>
                  </a:lnTo>
                  <a:lnTo>
                    <a:pt x="2298700" y="2603499"/>
                  </a:lnTo>
                  <a:lnTo>
                    <a:pt x="2333625" y="2638424"/>
                  </a:lnTo>
                  <a:lnTo>
                    <a:pt x="2371725" y="2670174"/>
                  </a:lnTo>
                  <a:lnTo>
                    <a:pt x="2413000" y="2701924"/>
                  </a:lnTo>
                  <a:lnTo>
                    <a:pt x="2457450" y="2730499"/>
                  </a:lnTo>
                  <a:lnTo>
                    <a:pt x="2501900" y="2755899"/>
                  </a:lnTo>
                  <a:lnTo>
                    <a:pt x="2600325" y="2803524"/>
                  </a:lnTo>
                  <a:lnTo>
                    <a:pt x="2701925" y="2844799"/>
                  </a:lnTo>
                  <a:lnTo>
                    <a:pt x="2790825" y="2882899"/>
                  </a:lnTo>
                  <a:lnTo>
                    <a:pt x="2863850" y="2920999"/>
                  </a:lnTo>
                  <a:lnTo>
                    <a:pt x="2924175" y="2955924"/>
                  </a:lnTo>
                  <a:lnTo>
                    <a:pt x="2946400" y="2974974"/>
                  </a:lnTo>
                  <a:lnTo>
                    <a:pt x="2968625" y="2994024"/>
                  </a:lnTo>
                  <a:lnTo>
                    <a:pt x="2984500" y="3009899"/>
                  </a:lnTo>
                  <a:lnTo>
                    <a:pt x="3000375" y="3032124"/>
                  </a:lnTo>
                  <a:lnTo>
                    <a:pt x="3013075" y="3051174"/>
                  </a:lnTo>
                  <a:lnTo>
                    <a:pt x="3022600" y="3073399"/>
                  </a:lnTo>
                  <a:lnTo>
                    <a:pt x="3028950" y="3095624"/>
                  </a:lnTo>
                  <a:lnTo>
                    <a:pt x="3035300" y="3121024"/>
                  </a:lnTo>
                  <a:lnTo>
                    <a:pt x="3038475" y="3146424"/>
                  </a:lnTo>
                  <a:lnTo>
                    <a:pt x="3041650" y="3171824"/>
                  </a:lnTo>
                  <a:lnTo>
                    <a:pt x="3038475" y="3203574"/>
                  </a:lnTo>
                  <a:lnTo>
                    <a:pt x="3032125" y="3232149"/>
                  </a:lnTo>
                  <a:lnTo>
                    <a:pt x="3025775" y="3257549"/>
                  </a:lnTo>
                  <a:lnTo>
                    <a:pt x="3013075" y="3279774"/>
                  </a:lnTo>
                  <a:lnTo>
                    <a:pt x="2997200" y="3301999"/>
                  </a:lnTo>
                  <a:lnTo>
                    <a:pt x="2978150" y="3317874"/>
                  </a:lnTo>
                  <a:lnTo>
                    <a:pt x="2955925" y="3333749"/>
                  </a:lnTo>
                  <a:lnTo>
                    <a:pt x="2927350" y="3349624"/>
                  </a:lnTo>
                  <a:lnTo>
                    <a:pt x="2898775" y="3359149"/>
                  </a:lnTo>
                  <a:lnTo>
                    <a:pt x="2870200" y="3371849"/>
                  </a:lnTo>
                  <a:lnTo>
                    <a:pt x="2803525" y="3384549"/>
                  </a:lnTo>
                  <a:lnTo>
                    <a:pt x="2733675" y="3394074"/>
                  </a:lnTo>
                  <a:lnTo>
                    <a:pt x="2657475" y="3397249"/>
                  </a:lnTo>
                  <a:lnTo>
                    <a:pt x="2581275" y="3397249"/>
                  </a:lnTo>
                  <a:lnTo>
                    <a:pt x="2517775" y="3390899"/>
                  </a:lnTo>
                  <a:lnTo>
                    <a:pt x="2457450" y="3384549"/>
                  </a:lnTo>
                  <a:lnTo>
                    <a:pt x="2406650" y="3375024"/>
                  </a:lnTo>
                  <a:lnTo>
                    <a:pt x="2324100" y="3349624"/>
                  </a:lnTo>
                  <a:lnTo>
                    <a:pt x="2257425" y="3324224"/>
                  </a:lnTo>
                  <a:lnTo>
                    <a:pt x="2232025" y="3314699"/>
                  </a:lnTo>
                  <a:lnTo>
                    <a:pt x="2212975" y="3308349"/>
                  </a:lnTo>
                  <a:lnTo>
                    <a:pt x="2203450" y="3311524"/>
                  </a:lnTo>
                  <a:lnTo>
                    <a:pt x="2193925" y="3317874"/>
                  </a:lnTo>
                  <a:lnTo>
                    <a:pt x="2184400" y="3330574"/>
                  </a:lnTo>
                  <a:lnTo>
                    <a:pt x="2174875" y="3346449"/>
                  </a:lnTo>
                  <a:lnTo>
                    <a:pt x="2159000" y="3390899"/>
                  </a:lnTo>
                  <a:lnTo>
                    <a:pt x="2146300" y="3441699"/>
                  </a:lnTo>
                  <a:lnTo>
                    <a:pt x="2133600" y="3495674"/>
                  </a:lnTo>
                  <a:lnTo>
                    <a:pt x="2130425" y="3546474"/>
                  </a:lnTo>
                  <a:lnTo>
                    <a:pt x="2130425" y="3568699"/>
                  </a:lnTo>
                  <a:lnTo>
                    <a:pt x="2130425" y="3587749"/>
                  </a:lnTo>
                  <a:lnTo>
                    <a:pt x="2133600" y="3600449"/>
                  </a:lnTo>
                  <a:lnTo>
                    <a:pt x="2139950" y="3606799"/>
                  </a:lnTo>
                  <a:lnTo>
                    <a:pt x="2168525" y="3622674"/>
                  </a:lnTo>
                  <a:lnTo>
                    <a:pt x="2203450" y="3641724"/>
                  </a:lnTo>
                  <a:lnTo>
                    <a:pt x="2247900" y="3657599"/>
                  </a:lnTo>
                  <a:lnTo>
                    <a:pt x="2301875" y="3673474"/>
                  </a:lnTo>
                  <a:lnTo>
                    <a:pt x="2362200" y="3689349"/>
                  </a:lnTo>
                  <a:lnTo>
                    <a:pt x="2432050" y="3702049"/>
                  </a:lnTo>
                  <a:lnTo>
                    <a:pt x="2511425" y="3711574"/>
                  </a:lnTo>
                  <a:lnTo>
                    <a:pt x="2597150" y="3717924"/>
                  </a:lnTo>
                  <a:lnTo>
                    <a:pt x="2597150" y="3829049"/>
                  </a:lnTo>
                  <a:lnTo>
                    <a:pt x="2597150" y="3860799"/>
                  </a:lnTo>
                  <a:lnTo>
                    <a:pt x="2603500" y="3886199"/>
                  </a:lnTo>
                  <a:lnTo>
                    <a:pt x="2609850" y="3905249"/>
                  </a:lnTo>
                  <a:lnTo>
                    <a:pt x="2619375" y="3921124"/>
                  </a:lnTo>
                  <a:lnTo>
                    <a:pt x="2632075" y="3930649"/>
                  </a:lnTo>
                  <a:lnTo>
                    <a:pt x="2647950" y="3936999"/>
                  </a:lnTo>
                  <a:lnTo>
                    <a:pt x="2670175" y="3940174"/>
                  </a:lnTo>
                  <a:lnTo>
                    <a:pt x="2695575" y="3940174"/>
                  </a:lnTo>
                  <a:lnTo>
                    <a:pt x="2879725" y="3940174"/>
                  </a:lnTo>
                  <a:lnTo>
                    <a:pt x="2905125" y="3940174"/>
                  </a:lnTo>
                  <a:lnTo>
                    <a:pt x="2924175" y="3936999"/>
                  </a:lnTo>
                  <a:lnTo>
                    <a:pt x="2940050" y="3930649"/>
                  </a:lnTo>
                  <a:lnTo>
                    <a:pt x="2946400" y="3924299"/>
                  </a:lnTo>
                  <a:lnTo>
                    <a:pt x="2952750" y="3911599"/>
                  </a:lnTo>
                  <a:lnTo>
                    <a:pt x="2959100" y="3892549"/>
                  </a:lnTo>
                  <a:lnTo>
                    <a:pt x="2959100" y="3870324"/>
                  </a:lnTo>
                  <a:lnTo>
                    <a:pt x="2962275" y="3841749"/>
                  </a:lnTo>
                  <a:lnTo>
                    <a:pt x="2962275" y="3689349"/>
                  </a:lnTo>
                  <a:lnTo>
                    <a:pt x="3009900" y="3679824"/>
                  </a:lnTo>
                  <a:lnTo>
                    <a:pt x="3057525" y="3663949"/>
                  </a:lnTo>
                  <a:lnTo>
                    <a:pt x="3101975" y="3648074"/>
                  </a:lnTo>
                  <a:lnTo>
                    <a:pt x="3146425" y="3629024"/>
                  </a:lnTo>
                  <a:lnTo>
                    <a:pt x="3187700" y="3609974"/>
                  </a:lnTo>
                  <a:lnTo>
                    <a:pt x="3225800" y="3584574"/>
                  </a:lnTo>
                  <a:lnTo>
                    <a:pt x="3260725" y="3555999"/>
                  </a:lnTo>
                  <a:lnTo>
                    <a:pt x="3295650" y="3527424"/>
                  </a:lnTo>
                  <a:lnTo>
                    <a:pt x="3324225" y="3492499"/>
                  </a:lnTo>
                  <a:lnTo>
                    <a:pt x="3349625" y="3454399"/>
                  </a:lnTo>
                  <a:lnTo>
                    <a:pt x="3371850" y="3413124"/>
                  </a:lnTo>
                  <a:lnTo>
                    <a:pt x="3390900" y="3371849"/>
                  </a:lnTo>
                  <a:lnTo>
                    <a:pt x="3406775" y="3324224"/>
                  </a:lnTo>
                  <a:lnTo>
                    <a:pt x="3419475" y="3270249"/>
                  </a:lnTo>
                  <a:lnTo>
                    <a:pt x="3425825" y="3216274"/>
                  </a:lnTo>
                  <a:lnTo>
                    <a:pt x="3429000" y="3155949"/>
                  </a:lnTo>
                  <a:lnTo>
                    <a:pt x="3425825" y="3101974"/>
                  </a:lnTo>
                  <a:lnTo>
                    <a:pt x="3419475" y="3051174"/>
                  </a:lnTo>
                  <a:lnTo>
                    <a:pt x="3406775" y="3003549"/>
                  </a:lnTo>
                  <a:lnTo>
                    <a:pt x="3394075" y="2955924"/>
                  </a:lnTo>
                  <a:lnTo>
                    <a:pt x="3371850" y="2911474"/>
                  </a:lnTo>
                  <a:lnTo>
                    <a:pt x="3349625" y="2870199"/>
                  </a:lnTo>
                  <a:lnTo>
                    <a:pt x="3317875" y="2828924"/>
                  </a:lnTo>
                  <a:lnTo>
                    <a:pt x="3286125" y="2790824"/>
                  </a:lnTo>
                  <a:lnTo>
                    <a:pt x="3248025" y="2755899"/>
                  </a:lnTo>
                  <a:lnTo>
                    <a:pt x="3206750" y="2720974"/>
                  </a:lnTo>
                  <a:lnTo>
                    <a:pt x="3162300" y="2689224"/>
                  </a:lnTo>
                  <a:lnTo>
                    <a:pt x="3114675" y="2657474"/>
                  </a:lnTo>
                  <a:lnTo>
                    <a:pt x="3063875" y="2625724"/>
                  </a:lnTo>
                  <a:lnTo>
                    <a:pt x="3006725" y="2597149"/>
                  </a:lnTo>
                  <a:lnTo>
                    <a:pt x="2946400" y="2568574"/>
                  </a:lnTo>
                  <a:lnTo>
                    <a:pt x="2886075" y="2539999"/>
                  </a:lnTo>
                  <a:lnTo>
                    <a:pt x="2806700" y="2508249"/>
                  </a:lnTo>
                  <a:lnTo>
                    <a:pt x="2740025" y="2476499"/>
                  </a:lnTo>
                  <a:lnTo>
                    <a:pt x="2682875" y="2441574"/>
                  </a:lnTo>
                  <a:lnTo>
                    <a:pt x="2635250" y="2409824"/>
                  </a:lnTo>
                  <a:lnTo>
                    <a:pt x="2616200" y="2393949"/>
                  </a:lnTo>
                  <a:lnTo>
                    <a:pt x="2600325" y="2378074"/>
                  </a:lnTo>
                  <a:lnTo>
                    <a:pt x="2587625" y="2359024"/>
                  </a:lnTo>
                  <a:lnTo>
                    <a:pt x="2574925" y="2339974"/>
                  </a:lnTo>
                  <a:lnTo>
                    <a:pt x="2565400" y="2320924"/>
                  </a:lnTo>
                  <a:lnTo>
                    <a:pt x="2559050" y="2298699"/>
                  </a:lnTo>
                  <a:lnTo>
                    <a:pt x="2555875" y="2276474"/>
                  </a:lnTo>
                  <a:lnTo>
                    <a:pt x="2552700" y="2251074"/>
                  </a:lnTo>
                  <a:lnTo>
                    <a:pt x="2555875" y="2228849"/>
                  </a:lnTo>
                  <a:lnTo>
                    <a:pt x="2559050" y="2206624"/>
                  </a:lnTo>
                  <a:lnTo>
                    <a:pt x="2562225" y="2184399"/>
                  </a:lnTo>
                  <a:lnTo>
                    <a:pt x="2571750" y="2162174"/>
                  </a:lnTo>
                  <a:lnTo>
                    <a:pt x="2581275" y="2143124"/>
                  </a:lnTo>
                  <a:lnTo>
                    <a:pt x="2593975" y="2124074"/>
                  </a:lnTo>
                  <a:lnTo>
                    <a:pt x="2609850" y="2108199"/>
                  </a:lnTo>
                  <a:lnTo>
                    <a:pt x="2625725" y="2092324"/>
                  </a:lnTo>
                  <a:lnTo>
                    <a:pt x="2644775" y="2079624"/>
                  </a:lnTo>
                  <a:lnTo>
                    <a:pt x="2667000" y="2066924"/>
                  </a:lnTo>
                  <a:lnTo>
                    <a:pt x="2695575" y="2057399"/>
                  </a:lnTo>
                  <a:lnTo>
                    <a:pt x="2724150" y="2047874"/>
                  </a:lnTo>
                  <a:lnTo>
                    <a:pt x="2759075" y="2041524"/>
                  </a:lnTo>
                  <a:lnTo>
                    <a:pt x="2797175" y="2038349"/>
                  </a:lnTo>
                  <a:lnTo>
                    <a:pt x="2838450" y="2035174"/>
                  </a:lnTo>
                  <a:lnTo>
                    <a:pt x="2886075" y="2035174"/>
                  </a:lnTo>
                  <a:lnTo>
                    <a:pt x="2933700" y="2035174"/>
                  </a:lnTo>
                  <a:lnTo>
                    <a:pt x="2981325" y="2038349"/>
                  </a:lnTo>
                  <a:lnTo>
                    <a:pt x="3032125" y="2044699"/>
                  </a:lnTo>
                  <a:lnTo>
                    <a:pt x="3079750" y="2054224"/>
                  </a:lnTo>
                  <a:lnTo>
                    <a:pt x="3165475" y="2073274"/>
                  </a:lnTo>
                  <a:lnTo>
                    <a:pt x="3225800" y="2089149"/>
                  </a:lnTo>
                  <a:lnTo>
                    <a:pt x="3238500" y="2089149"/>
                  </a:lnTo>
                  <a:lnTo>
                    <a:pt x="3251200" y="2082799"/>
                  </a:lnTo>
                  <a:lnTo>
                    <a:pt x="3260725" y="2073274"/>
                  </a:lnTo>
                  <a:lnTo>
                    <a:pt x="3273425" y="2054224"/>
                  </a:lnTo>
                  <a:lnTo>
                    <a:pt x="3295650" y="2006599"/>
                  </a:lnTo>
                  <a:lnTo>
                    <a:pt x="3311525" y="1958974"/>
                  </a:lnTo>
                  <a:lnTo>
                    <a:pt x="3321050" y="1904999"/>
                  </a:lnTo>
                  <a:lnTo>
                    <a:pt x="3324225" y="1857374"/>
                  </a:lnTo>
                  <a:lnTo>
                    <a:pt x="3324225" y="1835149"/>
                  </a:lnTo>
                  <a:lnTo>
                    <a:pt x="3317875" y="1819274"/>
                  </a:lnTo>
                  <a:lnTo>
                    <a:pt x="3311525" y="1806574"/>
                  </a:lnTo>
                  <a:lnTo>
                    <a:pt x="3298825" y="1797049"/>
                  </a:lnTo>
                  <a:lnTo>
                    <a:pt x="3254375" y="1784349"/>
                  </a:lnTo>
                  <a:lnTo>
                    <a:pt x="3197225" y="1768474"/>
                  </a:lnTo>
                  <a:lnTo>
                    <a:pt x="3159125" y="1762124"/>
                  </a:lnTo>
                  <a:lnTo>
                    <a:pt x="3117850" y="1755774"/>
                  </a:lnTo>
                  <a:lnTo>
                    <a:pt x="3019425" y="1746249"/>
                  </a:lnTo>
                  <a:lnTo>
                    <a:pt x="3019425" y="1609724"/>
                  </a:lnTo>
                  <a:lnTo>
                    <a:pt x="3019425" y="1555749"/>
                  </a:lnTo>
                  <a:lnTo>
                    <a:pt x="3016250" y="1533524"/>
                  </a:lnTo>
                  <a:lnTo>
                    <a:pt x="3009900" y="1520824"/>
                  </a:lnTo>
                  <a:lnTo>
                    <a:pt x="3003550" y="1511299"/>
                  </a:lnTo>
                  <a:lnTo>
                    <a:pt x="2990850" y="1501774"/>
                  </a:lnTo>
                  <a:lnTo>
                    <a:pt x="2968625" y="1498599"/>
                  </a:lnTo>
                  <a:lnTo>
                    <a:pt x="2943225" y="1498599"/>
                  </a:lnTo>
                  <a:lnTo>
                    <a:pt x="2762250" y="1498599"/>
                  </a:lnTo>
                  <a:close/>
                  <a:moveTo>
                    <a:pt x="2077933" y="438148"/>
                  </a:moveTo>
                  <a:cubicBezTo>
                    <a:pt x="2061771" y="438148"/>
                    <a:pt x="2048669" y="451250"/>
                    <a:pt x="2048669" y="467412"/>
                  </a:cubicBezTo>
                  <a:lnTo>
                    <a:pt x="2048669" y="769928"/>
                  </a:lnTo>
                  <a:lnTo>
                    <a:pt x="2075397" y="778225"/>
                  </a:lnTo>
                  <a:cubicBezTo>
                    <a:pt x="2119967" y="797076"/>
                    <a:pt x="2155673" y="832782"/>
                    <a:pt x="2174524" y="877352"/>
                  </a:cubicBezTo>
                  <a:lnTo>
                    <a:pt x="2184888" y="928686"/>
                  </a:lnTo>
                  <a:lnTo>
                    <a:pt x="3371361" y="928686"/>
                  </a:lnTo>
                  <a:lnTo>
                    <a:pt x="3381725" y="877352"/>
                  </a:lnTo>
                  <a:cubicBezTo>
                    <a:pt x="3400577" y="832782"/>
                    <a:pt x="3436283" y="797076"/>
                    <a:pt x="3480853" y="778224"/>
                  </a:cubicBezTo>
                  <a:lnTo>
                    <a:pt x="3507582" y="769927"/>
                  </a:lnTo>
                  <a:lnTo>
                    <a:pt x="3507582" y="467412"/>
                  </a:lnTo>
                  <a:cubicBezTo>
                    <a:pt x="3507582" y="451250"/>
                    <a:pt x="3494480" y="438148"/>
                    <a:pt x="3478318" y="438148"/>
                  </a:cubicBezTo>
                  <a:close/>
                  <a:moveTo>
                    <a:pt x="2060754" y="0"/>
                  </a:moveTo>
                  <a:lnTo>
                    <a:pt x="3495494" y="0"/>
                  </a:lnTo>
                  <a:cubicBezTo>
                    <a:pt x="3746344" y="0"/>
                    <a:pt x="3949699" y="203354"/>
                    <a:pt x="3949699" y="454204"/>
                  </a:cubicBezTo>
                  <a:lnTo>
                    <a:pt x="3949699" y="772638"/>
                  </a:lnTo>
                  <a:lnTo>
                    <a:pt x="3967697" y="778224"/>
                  </a:lnTo>
                  <a:cubicBezTo>
                    <a:pt x="4012267" y="797076"/>
                    <a:pt x="4047973" y="832782"/>
                    <a:pt x="4066824" y="877352"/>
                  </a:cubicBezTo>
                  <a:lnTo>
                    <a:pt x="4077188" y="928686"/>
                  </a:lnTo>
                  <a:lnTo>
                    <a:pt x="5316011" y="928686"/>
                  </a:lnTo>
                  <a:cubicBezTo>
                    <a:pt x="5450445" y="928686"/>
                    <a:pt x="5559425" y="1037666"/>
                    <a:pt x="5559425" y="1172100"/>
                  </a:cubicBezTo>
                  <a:lnTo>
                    <a:pt x="5559425" y="4355572"/>
                  </a:lnTo>
                  <a:cubicBezTo>
                    <a:pt x="5559425" y="4490006"/>
                    <a:pt x="5450445" y="4598986"/>
                    <a:pt x="5316011" y="4598986"/>
                  </a:cubicBezTo>
                  <a:lnTo>
                    <a:pt x="4950129" y="4598986"/>
                  </a:lnTo>
                  <a:lnTo>
                    <a:pt x="4924434" y="4637096"/>
                  </a:lnTo>
                  <a:cubicBezTo>
                    <a:pt x="4899919" y="4661611"/>
                    <a:pt x="4866052" y="4676774"/>
                    <a:pt x="4828643" y="4676774"/>
                  </a:cubicBezTo>
                  <a:lnTo>
                    <a:pt x="4572531" y="4676774"/>
                  </a:lnTo>
                  <a:cubicBezTo>
                    <a:pt x="4535123" y="4676774"/>
                    <a:pt x="4501256" y="4661611"/>
                    <a:pt x="4476740" y="4637096"/>
                  </a:cubicBezTo>
                  <a:lnTo>
                    <a:pt x="4451046" y="4598986"/>
                  </a:lnTo>
                  <a:lnTo>
                    <a:pt x="1063928" y="4598986"/>
                  </a:lnTo>
                  <a:lnTo>
                    <a:pt x="1038234" y="4637096"/>
                  </a:lnTo>
                  <a:cubicBezTo>
                    <a:pt x="1013719" y="4661611"/>
                    <a:pt x="979851" y="4676774"/>
                    <a:pt x="942443" y="4676774"/>
                  </a:cubicBezTo>
                  <a:lnTo>
                    <a:pt x="686331" y="4676774"/>
                  </a:lnTo>
                  <a:cubicBezTo>
                    <a:pt x="648922" y="4676774"/>
                    <a:pt x="615055" y="4661611"/>
                    <a:pt x="590540" y="4637096"/>
                  </a:cubicBezTo>
                  <a:lnTo>
                    <a:pt x="564846" y="4598986"/>
                  </a:lnTo>
                  <a:lnTo>
                    <a:pt x="243414" y="4598986"/>
                  </a:lnTo>
                  <a:cubicBezTo>
                    <a:pt x="108980" y="4598986"/>
                    <a:pt x="0" y="4490006"/>
                    <a:pt x="0" y="4355572"/>
                  </a:cubicBezTo>
                  <a:lnTo>
                    <a:pt x="0" y="1172100"/>
                  </a:lnTo>
                  <a:cubicBezTo>
                    <a:pt x="0" y="1037666"/>
                    <a:pt x="108980" y="928686"/>
                    <a:pt x="243414" y="928686"/>
                  </a:cubicBezTo>
                  <a:lnTo>
                    <a:pt x="1479061" y="928686"/>
                  </a:lnTo>
                  <a:lnTo>
                    <a:pt x="1489425" y="877352"/>
                  </a:lnTo>
                  <a:cubicBezTo>
                    <a:pt x="1508276" y="832782"/>
                    <a:pt x="1543982" y="797076"/>
                    <a:pt x="1588552" y="778225"/>
                  </a:cubicBezTo>
                  <a:lnTo>
                    <a:pt x="1606549" y="772638"/>
                  </a:lnTo>
                  <a:lnTo>
                    <a:pt x="1606549" y="454204"/>
                  </a:lnTo>
                  <a:cubicBezTo>
                    <a:pt x="1606549" y="203354"/>
                    <a:pt x="1809904" y="0"/>
                    <a:pt x="2060754"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grpSp>
      <p:grpSp>
        <p:nvGrpSpPr>
          <p:cNvPr id="23" name="组合 22"/>
          <p:cNvGrpSpPr/>
          <p:nvPr/>
        </p:nvGrpSpPr>
        <p:grpSpPr>
          <a:xfrm>
            <a:off x="2069138" y="3651870"/>
            <a:ext cx="432048" cy="432048"/>
            <a:chOff x="2069138" y="3651870"/>
            <a:chExt cx="432048" cy="432048"/>
          </a:xfrm>
        </p:grpSpPr>
        <p:sp>
          <p:nvSpPr>
            <p:cNvPr id="7" name="矩形 6"/>
            <p:cNvSpPr/>
            <p:nvPr/>
          </p:nvSpPr>
          <p:spPr>
            <a:xfrm>
              <a:off x="2069138" y="3651870"/>
              <a:ext cx="432048" cy="4320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KSO_Shape"/>
            <p:cNvSpPr>
              <a:spLocks/>
            </p:cNvSpPr>
            <p:nvPr/>
          </p:nvSpPr>
          <p:spPr bwMode="auto">
            <a:xfrm>
              <a:off x="2149933" y="3703316"/>
              <a:ext cx="270458" cy="329157"/>
            </a:xfrm>
            <a:custGeom>
              <a:avLst/>
              <a:gdLst>
                <a:gd name="T0" fmla="*/ 1333607 w 1536700"/>
                <a:gd name="T1" fmla="*/ 1604728 h 1868487"/>
                <a:gd name="T2" fmla="*/ 1345254 w 1536700"/>
                <a:gd name="T3" fmla="*/ 1560027 h 1868487"/>
                <a:gd name="T4" fmla="*/ 1287014 w 1536700"/>
                <a:gd name="T5" fmla="*/ 1509820 h 1868487"/>
                <a:gd name="T6" fmla="*/ 1140765 w 1536700"/>
                <a:gd name="T7" fmla="*/ 1194970 h 1868487"/>
                <a:gd name="T8" fmla="*/ 1130088 w 1536700"/>
                <a:gd name="T9" fmla="*/ 1237079 h 1868487"/>
                <a:gd name="T10" fmla="*/ 1194800 w 1536700"/>
                <a:gd name="T11" fmla="*/ 1282104 h 1868487"/>
                <a:gd name="T12" fmla="*/ 1351727 w 1536700"/>
                <a:gd name="T13" fmla="*/ 1022645 h 1868487"/>
                <a:gd name="T14" fmla="*/ 1487621 w 1536700"/>
                <a:gd name="T15" fmla="*/ 1103948 h 1868487"/>
                <a:gd name="T16" fmla="*/ 1335548 w 1536700"/>
                <a:gd name="T17" fmla="*/ 1257486 h 1868487"/>
                <a:gd name="T18" fmla="*/ 1285397 w 1536700"/>
                <a:gd name="T19" fmla="*/ 1185253 h 1868487"/>
                <a:gd name="T20" fmla="*/ 1436822 w 1536700"/>
                <a:gd name="T21" fmla="*/ 1352394 h 1868487"/>
                <a:gd name="T22" fmla="*/ 1549098 w 1536700"/>
                <a:gd name="T23" fmla="*/ 1456049 h 1868487"/>
                <a:gd name="T24" fmla="*/ 1563011 w 1536700"/>
                <a:gd name="T25" fmla="*/ 1589180 h 1868487"/>
                <a:gd name="T26" fmla="*/ 1495710 w 1536700"/>
                <a:gd name="T27" fmla="*/ 1721338 h 1868487"/>
                <a:gd name="T28" fmla="*/ 1317752 w 1536700"/>
                <a:gd name="T29" fmla="*/ 1797459 h 1868487"/>
                <a:gd name="T30" fmla="*/ 1077024 w 1536700"/>
                <a:gd name="T31" fmla="*/ 1783207 h 1868487"/>
                <a:gd name="T32" fmla="*/ 933687 w 1536700"/>
                <a:gd name="T33" fmla="*/ 1677610 h 1868487"/>
                <a:gd name="T34" fmla="*/ 1116498 w 1536700"/>
                <a:gd name="T35" fmla="*/ 1531846 h 1868487"/>
                <a:gd name="T36" fmla="*/ 1138500 w 1536700"/>
                <a:gd name="T37" fmla="*/ 1605699 h 1868487"/>
                <a:gd name="T38" fmla="*/ 1203859 w 1536700"/>
                <a:gd name="T39" fmla="*/ 1633880 h 1868487"/>
                <a:gd name="T40" fmla="*/ 1017166 w 1536700"/>
                <a:gd name="T41" fmla="*/ 1418798 h 1868487"/>
                <a:gd name="T42" fmla="*/ 937894 w 1536700"/>
                <a:gd name="T43" fmla="*/ 1342677 h 1868487"/>
                <a:gd name="T44" fmla="*/ 922363 w 1536700"/>
                <a:gd name="T45" fmla="*/ 1227038 h 1868487"/>
                <a:gd name="T46" fmla="*/ 952454 w 1536700"/>
                <a:gd name="T47" fmla="*/ 1135369 h 1868487"/>
                <a:gd name="T48" fmla="*/ 1079936 w 1536700"/>
                <a:gd name="T49" fmla="*/ 1034306 h 1868487"/>
                <a:gd name="T50" fmla="*/ 403116 w 1536700"/>
                <a:gd name="T51" fmla="*/ 697035 h 1868487"/>
                <a:gd name="T52" fmla="*/ 548492 w 1536700"/>
                <a:gd name="T53" fmla="*/ 869146 h 1868487"/>
                <a:gd name="T54" fmla="*/ 531999 w 1536700"/>
                <a:gd name="T55" fmla="*/ 802786 h 1868487"/>
                <a:gd name="T56" fmla="*/ 656186 w 1536700"/>
                <a:gd name="T57" fmla="*/ 829330 h 1868487"/>
                <a:gd name="T58" fmla="*/ 759352 w 1536700"/>
                <a:gd name="T59" fmla="*/ 793399 h 1868487"/>
                <a:gd name="T60" fmla="*/ 719897 w 1536700"/>
                <a:gd name="T61" fmla="*/ 884360 h 1868487"/>
                <a:gd name="T62" fmla="*/ 923966 w 1536700"/>
                <a:gd name="T63" fmla="*/ 721223 h 1868487"/>
                <a:gd name="T64" fmla="*/ 1064647 w 1536700"/>
                <a:gd name="T65" fmla="*/ 850750 h 1868487"/>
                <a:gd name="T66" fmla="*/ 1089547 w 1536700"/>
                <a:gd name="T67" fmla="*/ 969435 h 1868487"/>
                <a:gd name="T68" fmla="*/ 937547 w 1536700"/>
                <a:gd name="T69" fmla="*/ 1059372 h 1868487"/>
                <a:gd name="T70" fmla="*/ 862842 w 1536700"/>
                <a:gd name="T71" fmla="*/ 1226304 h 1868487"/>
                <a:gd name="T72" fmla="*/ 880628 w 1536700"/>
                <a:gd name="T73" fmla="*/ 1360239 h 1868487"/>
                <a:gd name="T74" fmla="*/ 942075 w 1536700"/>
                <a:gd name="T75" fmla="*/ 1440146 h 1868487"/>
                <a:gd name="T76" fmla="*/ 841817 w 1536700"/>
                <a:gd name="T77" fmla="*/ 1607193 h 1868487"/>
                <a:gd name="T78" fmla="*/ 35898 w 1536700"/>
                <a:gd name="T79" fmla="*/ 1223467 h 1868487"/>
                <a:gd name="T80" fmla="*/ 99286 w 1536700"/>
                <a:gd name="T81" fmla="*/ 1017193 h 1868487"/>
                <a:gd name="T82" fmla="*/ 204715 w 1536700"/>
                <a:gd name="T83" fmla="*/ 843950 h 1868487"/>
                <a:gd name="T84" fmla="*/ 358978 w 1536700"/>
                <a:gd name="T85" fmla="*/ 717337 h 1868487"/>
                <a:gd name="T86" fmla="*/ 747494 w 1536700"/>
                <a:gd name="T87" fmla="*/ 18775 h 1868487"/>
                <a:gd name="T88" fmla="*/ 867088 w 1536700"/>
                <a:gd name="T89" fmla="*/ 91608 h 1868487"/>
                <a:gd name="T90" fmla="*/ 911372 w 1536700"/>
                <a:gd name="T91" fmla="*/ 173829 h 1868487"/>
                <a:gd name="T92" fmla="*/ 914928 w 1536700"/>
                <a:gd name="T93" fmla="*/ 280651 h 1868487"/>
                <a:gd name="T94" fmla="*/ 945957 w 1536700"/>
                <a:gd name="T95" fmla="*/ 336653 h 1868487"/>
                <a:gd name="T96" fmla="*/ 929472 w 1536700"/>
                <a:gd name="T97" fmla="*/ 415960 h 1868487"/>
                <a:gd name="T98" fmla="*/ 896826 w 1536700"/>
                <a:gd name="T99" fmla="*/ 504331 h 1868487"/>
                <a:gd name="T100" fmla="*/ 819897 w 1536700"/>
                <a:gd name="T101" fmla="*/ 651616 h 1868487"/>
                <a:gd name="T102" fmla="*/ 688989 w 1536700"/>
                <a:gd name="T103" fmla="*/ 741931 h 1868487"/>
                <a:gd name="T104" fmla="*/ 609151 w 1536700"/>
                <a:gd name="T105" fmla="*/ 743549 h 1868487"/>
                <a:gd name="T106" fmla="*/ 481152 w 1536700"/>
                <a:gd name="T107" fmla="*/ 661975 h 1868487"/>
                <a:gd name="T108" fmla="*/ 398728 w 1536700"/>
                <a:gd name="T109" fmla="*/ 515985 h 1868487"/>
                <a:gd name="T110" fmla="*/ 365436 w 1536700"/>
                <a:gd name="T111" fmla="*/ 419521 h 1868487"/>
                <a:gd name="T112" fmla="*/ 346042 w 1536700"/>
                <a:gd name="T113" fmla="*/ 346040 h 1868487"/>
                <a:gd name="T114" fmla="*/ 373840 w 1536700"/>
                <a:gd name="T115" fmla="*/ 281946 h 1868487"/>
                <a:gd name="T116" fmla="*/ 379011 w 1536700"/>
                <a:gd name="T117" fmla="*/ 181598 h 1868487"/>
                <a:gd name="T118" fmla="*/ 420384 w 1536700"/>
                <a:gd name="T119" fmla="*/ 96787 h 1868487"/>
                <a:gd name="T120" fmla="*/ 532222 w 1536700"/>
                <a:gd name="T121" fmla="*/ 22983 h 186848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36700" h="1868487">
                  <a:moveTo>
                    <a:pt x="1235566" y="1471349"/>
                  </a:moveTo>
                  <a:lnTo>
                    <a:pt x="1235566" y="1602564"/>
                  </a:lnTo>
                  <a:lnTo>
                    <a:pt x="1244460" y="1601610"/>
                  </a:lnTo>
                  <a:lnTo>
                    <a:pt x="1253354" y="1600340"/>
                  </a:lnTo>
                  <a:lnTo>
                    <a:pt x="1261613" y="1598751"/>
                  </a:lnTo>
                  <a:lnTo>
                    <a:pt x="1269554" y="1596527"/>
                  </a:lnTo>
                  <a:lnTo>
                    <a:pt x="1277178" y="1594303"/>
                  </a:lnTo>
                  <a:lnTo>
                    <a:pt x="1284166" y="1591444"/>
                  </a:lnTo>
                  <a:lnTo>
                    <a:pt x="1290519" y="1588267"/>
                  </a:lnTo>
                  <a:lnTo>
                    <a:pt x="1296873" y="1584454"/>
                  </a:lnTo>
                  <a:lnTo>
                    <a:pt x="1302273" y="1580642"/>
                  </a:lnTo>
                  <a:lnTo>
                    <a:pt x="1307355" y="1576194"/>
                  </a:lnTo>
                  <a:lnTo>
                    <a:pt x="1309261" y="1573970"/>
                  </a:lnTo>
                  <a:lnTo>
                    <a:pt x="1311485" y="1571110"/>
                  </a:lnTo>
                  <a:lnTo>
                    <a:pt x="1313390" y="1568569"/>
                  </a:lnTo>
                  <a:lnTo>
                    <a:pt x="1314979" y="1565709"/>
                  </a:lnTo>
                  <a:lnTo>
                    <a:pt x="1316249" y="1563168"/>
                  </a:lnTo>
                  <a:lnTo>
                    <a:pt x="1317838" y="1560308"/>
                  </a:lnTo>
                  <a:lnTo>
                    <a:pt x="1319108" y="1556813"/>
                  </a:lnTo>
                  <a:lnTo>
                    <a:pt x="1319744" y="1553954"/>
                  </a:lnTo>
                  <a:lnTo>
                    <a:pt x="1320696" y="1550459"/>
                  </a:lnTo>
                  <a:lnTo>
                    <a:pt x="1321014" y="1546647"/>
                  </a:lnTo>
                  <a:lnTo>
                    <a:pt x="1321332" y="1543469"/>
                  </a:lnTo>
                  <a:lnTo>
                    <a:pt x="1321332" y="1539339"/>
                  </a:lnTo>
                  <a:lnTo>
                    <a:pt x="1321014" y="1532985"/>
                  </a:lnTo>
                  <a:lnTo>
                    <a:pt x="1320696" y="1530126"/>
                  </a:lnTo>
                  <a:lnTo>
                    <a:pt x="1320061" y="1526949"/>
                  </a:lnTo>
                  <a:lnTo>
                    <a:pt x="1319426" y="1524089"/>
                  </a:lnTo>
                  <a:lnTo>
                    <a:pt x="1318473" y="1521547"/>
                  </a:lnTo>
                  <a:lnTo>
                    <a:pt x="1315614" y="1516146"/>
                  </a:lnTo>
                  <a:lnTo>
                    <a:pt x="1312438" y="1511381"/>
                  </a:lnTo>
                  <a:lnTo>
                    <a:pt x="1308626" y="1506615"/>
                  </a:lnTo>
                  <a:lnTo>
                    <a:pt x="1303861" y="1502485"/>
                  </a:lnTo>
                  <a:lnTo>
                    <a:pt x="1298778" y="1498355"/>
                  </a:lnTo>
                  <a:lnTo>
                    <a:pt x="1293061" y="1494542"/>
                  </a:lnTo>
                  <a:lnTo>
                    <a:pt x="1286708" y="1491047"/>
                  </a:lnTo>
                  <a:lnTo>
                    <a:pt x="1279402" y="1487552"/>
                  </a:lnTo>
                  <a:lnTo>
                    <a:pt x="1272096" y="1484375"/>
                  </a:lnTo>
                  <a:lnTo>
                    <a:pt x="1263519" y="1480881"/>
                  </a:lnTo>
                  <a:lnTo>
                    <a:pt x="1254942" y="1478021"/>
                  </a:lnTo>
                  <a:lnTo>
                    <a:pt x="1235566" y="1471349"/>
                  </a:lnTo>
                  <a:close/>
                  <a:moveTo>
                    <a:pt x="1174894" y="1155863"/>
                  </a:moveTo>
                  <a:lnTo>
                    <a:pt x="1167906" y="1156181"/>
                  </a:lnTo>
                  <a:lnTo>
                    <a:pt x="1161235" y="1156816"/>
                  </a:lnTo>
                  <a:lnTo>
                    <a:pt x="1154564" y="1157451"/>
                  </a:lnTo>
                  <a:lnTo>
                    <a:pt x="1148211" y="1158404"/>
                  </a:lnTo>
                  <a:lnTo>
                    <a:pt x="1142176" y="1159993"/>
                  </a:lnTo>
                  <a:lnTo>
                    <a:pt x="1136776" y="1161899"/>
                  </a:lnTo>
                  <a:lnTo>
                    <a:pt x="1131376" y="1164123"/>
                  </a:lnTo>
                  <a:lnTo>
                    <a:pt x="1126293" y="1166665"/>
                  </a:lnTo>
                  <a:lnTo>
                    <a:pt x="1121846" y="1170160"/>
                  </a:lnTo>
                  <a:lnTo>
                    <a:pt x="1119940" y="1172066"/>
                  </a:lnTo>
                  <a:lnTo>
                    <a:pt x="1118034" y="1174290"/>
                  </a:lnTo>
                  <a:lnTo>
                    <a:pt x="1116128" y="1176196"/>
                  </a:lnTo>
                  <a:lnTo>
                    <a:pt x="1114540" y="1178420"/>
                  </a:lnTo>
                  <a:lnTo>
                    <a:pt x="1113269" y="1180962"/>
                  </a:lnTo>
                  <a:lnTo>
                    <a:pt x="1111999" y="1183504"/>
                  </a:lnTo>
                  <a:lnTo>
                    <a:pt x="1111046" y="1186681"/>
                  </a:lnTo>
                  <a:lnTo>
                    <a:pt x="1110093" y="1189540"/>
                  </a:lnTo>
                  <a:lnTo>
                    <a:pt x="1109458" y="1192399"/>
                  </a:lnTo>
                  <a:lnTo>
                    <a:pt x="1108822" y="1195894"/>
                  </a:lnTo>
                  <a:lnTo>
                    <a:pt x="1108505" y="1199707"/>
                  </a:lnTo>
                  <a:lnTo>
                    <a:pt x="1108505" y="1203202"/>
                  </a:lnTo>
                  <a:lnTo>
                    <a:pt x="1108822" y="1208603"/>
                  </a:lnTo>
                  <a:lnTo>
                    <a:pt x="1109458" y="1213368"/>
                  </a:lnTo>
                  <a:lnTo>
                    <a:pt x="1111363" y="1218134"/>
                  </a:lnTo>
                  <a:lnTo>
                    <a:pt x="1113269" y="1222582"/>
                  </a:lnTo>
                  <a:lnTo>
                    <a:pt x="1115493" y="1227030"/>
                  </a:lnTo>
                  <a:lnTo>
                    <a:pt x="1118987" y="1230842"/>
                  </a:lnTo>
                  <a:lnTo>
                    <a:pt x="1122481" y="1234655"/>
                  </a:lnTo>
                  <a:lnTo>
                    <a:pt x="1126928" y="1238468"/>
                  </a:lnTo>
                  <a:lnTo>
                    <a:pt x="1132011" y="1241645"/>
                  </a:lnTo>
                  <a:lnTo>
                    <a:pt x="1137411" y="1245139"/>
                  </a:lnTo>
                  <a:lnTo>
                    <a:pt x="1143446" y="1247681"/>
                  </a:lnTo>
                  <a:lnTo>
                    <a:pt x="1150117" y="1250858"/>
                  </a:lnTo>
                  <a:lnTo>
                    <a:pt x="1157105" y="1253082"/>
                  </a:lnTo>
                  <a:lnTo>
                    <a:pt x="1164729" y="1255306"/>
                  </a:lnTo>
                  <a:lnTo>
                    <a:pt x="1172988" y="1257530"/>
                  </a:lnTo>
                  <a:lnTo>
                    <a:pt x="1181882" y="1259436"/>
                  </a:lnTo>
                  <a:lnTo>
                    <a:pt x="1181882" y="1155863"/>
                  </a:lnTo>
                  <a:lnTo>
                    <a:pt x="1174894" y="1155863"/>
                  </a:lnTo>
                  <a:close/>
                  <a:moveTo>
                    <a:pt x="1181882" y="909637"/>
                  </a:moveTo>
                  <a:lnTo>
                    <a:pt x="1235566" y="909637"/>
                  </a:lnTo>
                  <a:lnTo>
                    <a:pt x="1235566" y="992242"/>
                  </a:lnTo>
                  <a:lnTo>
                    <a:pt x="1249225" y="992560"/>
                  </a:lnTo>
                  <a:lnTo>
                    <a:pt x="1262566" y="993513"/>
                  </a:lnTo>
                  <a:lnTo>
                    <a:pt x="1275907" y="994466"/>
                  </a:lnTo>
                  <a:lnTo>
                    <a:pt x="1288931" y="995737"/>
                  </a:lnTo>
                  <a:lnTo>
                    <a:pt x="1301955" y="997643"/>
                  </a:lnTo>
                  <a:lnTo>
                    <a:pt x="1314661" y="1000185"/>
                  </a:lnTo>
                  <a:lnTo>
                    <a:pt x="1327050" y="1003044"/>
                  </a:lnTo>
                  <a:lnTo>
                    <a:pt x="1339438" y="1006539"/>
                  </a:lnTo>
                  <a:lnTo>
                    <a:pt x="1351509" y="1010034"/>
                  </a:lnTo>
                  <a:lnTo>
                    <a:pt x="1363262" y="1014482"/>
                  </a:lnTo>
                  <a:lnTo>
                    <a:pt x="1374380" y="1019247"/>
                  </a:lnTo>
                  <a:lnTo>
                    <a:pt x="1385498" y="1024013"/>
                  </a:lnTo>
                  <a:lnTo>
                    <a:pt x="1396615" y="1029732"/>
                  </a:lnTo>
                  <a:lnTo>
                    <a:pt x="1406780" y="1035768"/>
                  </a:lnTo>
                  <a:lnTo>
                    <a:pt x="1416945" y="1042440"/>
                  </a:lnTo>
                  <a:lnTo>
                    <a:pt x="1426157" y="1049430"/>
                  </a:lnTo>
                  <a:lnTo>
                    <a:pt x="1435687" y="1057055"/>
                  </a:lnTo>
                  <a:lnTo>
                    <a:pt x="1444263" y="1065315"/>
                  </a:lnTo>
                  <a:lnTo>
                    <a:pt x="1452840" y="1073894"/>
                  </a:lnTo>
                  <a:lnTo>
                    <a:pt x="1460464" y="1082789"/>
                  </a:lnTo>
                  <a:lnTo>
                    <a:pt x="1467770" y="1092638"/>
                  </a:lnTo>
                  <a:lnTo>
                    <a:pt x="1474440" y="1102805"/>
                  </a:lnTo>
                  <a:lnTo>
                    <a:pt x="1480793" y="1113290"/>
                  </a:lnTo>
                  <a:lnTo>
                    <a:pt x="1486511" y="1124727"/>
                  </a:lnTo>
                  <a:lnTo>
                    <a:pt x="1491594" y="1136482"/>
                  </a:lnTo>
                  <a:lnTo>
                    <a:pt x="1495723" y="1148555"/>
                  </a:lnTo>
                  <a:lnTo>
                    <a:pt x="1499853" y="1161582"/>
                  </a:lnTo>
                  <a:lnTo>
                    <a:pt x="1502711" y="1174608"/>
                  </a:lnTo>
                  <a:lnTo>
                    <a:pt x="1505570" y="1188587"/>
                  </a:lnTo>
                  <a:lnTo>
                    <a:pt x="1507159" y="1202884"/>
                  </a:lnTo>
                  <a:lnTo>
                    <a:pt x="1508111" y="1217816"/>
                  </a:lnTo>
                  <a:lnTo>
                    <a:pt x="1508747" y="1233384"/>
                  </a:lnTo>
                  <a:lnTo>
                    <a:pt x="1311167" y="1233384"/>
                  </a:lnTo>
                  <a:lnTo>
                    <a:pt x="1309896" y="1223853"/>
                  </a:lnTo>
                  <a:lnTo>
                    <a:pt x="1308626" y="1215275"/>
                  </a:lnTo>
                  <a:lnTo>
                    <a:pt x="1306720" y="1207332"/>
                  </a:lnTo>
                  <a:lnTo>
                    <a:pt x="1304814" y="1200342"/>
                  </a:lnTo>
                  <a:lnTo>
                    <a:pt x="1301955" y="1193988"/>
                  </a:lnTo>
                  <a:lnTo>
                    <a:pt x="1299096" y="1188269"/>
                  </a:lnTo>
                  <a:lnTo>
                    <a:pt x="1295284" y="1183186"/>
                  </a:lnTo>
                  <a:lnTo>
                    <a:pt x="1291472" y="1178738"/>
                  </a:lnTo>
                  <a:lnTo>
                    <a:pt x="1286708" y="1174925"/>
                  </a:lnTo>
                  <a:lnTo>
                    <a:pt x="1281308" y="1171113"/>
                  </a:lnTo>
                  <a:lnTo>
                    <a:pt x="1275590" y="1168254"/>
                  </a:lnTo>
                  <a:lnTo>
                    <a:pt x="1268919" y="1165076"/>
                  </a:lnTo>
                  <a:lnTo>
                    <a:pt x="1261931" y="1162535"/>
                  </a:lnTo>
                  <a:lnTo>
                    <a:pt x="1253989" y="1159993"/>
                  </a:lnTo>
                  <a:lnTo>
                    <a:pt x="1245095" y="1158087"/>
                  </a:lnTo>
                  <a:lnTo>
                    <a:pt x="1235566" y="1155863"/>
                  </a:lnTo>
                  <a:lnTo>
                    <a:pt x="1235566" y="1271827"/>
                  </a:lnTo>
                  <a:lnTo>
                    <a:pt x="1260342" y="1277228"/>
                  </a:lnTo>
                  <a:lnTo>
                    <a:pt x="1283213" y="1282629"/>
                  </a:lnTo>
                  <a:lnTo>
                    <a:pt x="1305131" y="1288348"/>
                  </a:lnTo>
                  <a:lnTo>
                    <a:pt x="1325461" y="1294385"/>
                  </a:lnTo>
                  <a:lnTo>
                    <a:pt x="1344838" y="1300421"/>
                  </a:lnTo>
                  <a:lnTo>
                    <a:pt x="1362944" y="1306775"/>
                  </a:lnTo>
                  <a:lnTo>
                    <a:pt x="1379780" y="1313129"/>
                  </a:lnTo>
                  <a:lnTo>
                    <a:pt x="1395662" y="1319801"/>
                  </a:lnTo>
                  <a:lnTo>
                    <a:pt x="1410592" y="1326473"/>
                  </a:lnTo>
                  <a:lnTo>
                    <a:pt x="1424251" y="1333145"/>
                  </a:lnTo>
                  <a:lnTo>
                    <a:pt x="1436957" y="1340135"/>
                  </a:lnTo>
                  <a:lnTo>
                    <a:pt x="1448710" y="1347442"/>
                  </a:lnTo>
                  <a:lnTo>
                    <a:pt x="1459511" y="1354750"/>
                  </a:lnTo>
                  <a:lnTo>
                    <a:pt x="1469358" y="1362375"/>
                  </a:lnTo>
                  <a:lnTo>
                    <a:pt x="1478570" y="1370000"/>
                  </a:lnTo>
                  <a:lnTo>
                    <a:pt x="1486511" y="1377625"/>
                  </a:lnTo>
                  <a:lnTo>
                    <a:pt x="1494135" y="1385567"/>
                  </a:lnTo>
                  <a:lnTo>
                    <a:pt x="1500805" y="1393828"/>
                  </a:lnTo>
                  <a:lnTo>
                    <a:pt x="1506841" y="1402088"/>
                  </a:lnTo>
                  <a:lnTo>
                    <a:pt x="1512241" y="1410667"/>
                  </a:lnTo>
                  <a:lnTo>
                    <a:pt x="1517006" y="1419562"/>
                  </a:lnTo>
                  <a:lnTo>
                    <a:pt x="1520818" y="1428141"/>
                  </a:lnTo>
                  <a:lnTo>
                    <a:pt x="1524312" y="1437036"/>
                  </a:lnTo>
                  <a:lnTo>
                    <a:pt x="1527171" y="1446568"/>
                  </a:lnTo>
                  <a:lnTo>
                    <a:pt x="1530030" y="1455781"/>
                  </a:lnTo>
                  <a:lnTo>
                    <a:pt x="1531935" y="1465630"/>
                  </a:lnTo>
                  <a:lnTo>
                    <a:pt x="1533524" y="1475162"/>
                  </a:lnTo>
                  <a:lnTo>
                    <a:pt x="1534477" y="1485328"/>
                  </a:lnTo>
                  <a:lnTo>
                    <a:pt x="1535430" y="1495177"/>
                  </a:lnTo>
                  <a:lnTo>
                    <a:pt x="1536383" y="1505662"/>
                  </a:lnTo>
                  <a:lnTo>
                    <a:pt x="1536700" y="1516464"/>
                  </a:lnTo>
                  <a:lnTo>
                    <a:pt x="1536700" y="1526949"/>
                  </a:lnTo>
                  <a:lnTo>
                    <a:pt x="1536383" y="1537751"/>
                  </a:lnTo>
                  <a:lnTo>
                    <a:pt x="1535430" y="1548235"/>
                  </a:lnTo>
                  <a:lnTo>
                    <a:pt x="1534477" y="1558720"/>
                  </a:lnTo>
                  <a:lnTo>
                    <a:pt x="1532571" y="1569522"/>
                  </a:lnTo>
                  <a:lnTo>
                    <a:pt x="1530665" y="1580324"/>
                  </a:lnTo>
                  <a:lnTo>
                    <a:pt x="1527488" y="1590491"/>
                  </a:lnTo>
                  <a:lnTo>
                    <a:pt x="1524312" y="1601293"/>
                  </a:lnTo>
                  <a:lnTo>
                    <a:pt x="1520500" y="1611777"/>
                  </a:lnTo>
                  <a:lnTo>
                    <a:pt x="1515735" y="1621944"/>
                  </a:lnTo>
                  <a:lnTo>
                    <a:pt x="1510970" y="1632111"/>
                  </a:lnTo>
                  <a:lnTo>
                    <a:pt x="1505570" y="1641960"/>
                  </a:lnTo>
                  <a:lnTo>
                    <a:pt x="1499217" y="1651809"/>
                  </a:lnTo>
                  <a:lnTo>
                    <a:pt x="1492547" y="1661340"/>
                  </a:lnTo>
                  <a:lnTo>
                    <a:pt x="1485240" y="1670871"/>
                  </a:lnTo>
                  <a:lnTo>
                    <a:pt x="1476982" y="1679767"/>
                  </a:lnTo>
                  <a:lnTo>
                    <a:pt x="1468405" y="1688345"/>
                  </a:lnTo>
                  <a:lnTo>
                    <a:pt x="1459193" y="1696924"/>
                  </a:lnTo>
                  <a:lnTo>
                    <a:pt x="1449028" y="1704866"/>
                  </a:lnTo>
                  <a:lnTo>
                    <a:pt x="1438546" y="1712491"/>
                  </a:lnTo>
                  <a:lnTo>
                    <a:pt x="1427428" y="1719799"/>
                  </a:lnTo>
                  <a:lnTo>
                    <a:pt x="1415357" y="1726788"/>
                  </a:lnTo>
                  <a:lnTo>
                    <a:pt x="1402651" y="1733143"/>
                  </a:lnTo>
                  <a:lnTo>
                    <a:pt x="1389309" y="1738861"/>
                  </a:lnTo>
                  <a:lnTo>
                    <a:pt x="1375333" y="1744580"/>
                  </a:lnTo>
                  <a:lnTo>
                    <a:pt x="1360403" y="1749346"/>
                  </a:lnTo>
                  <a:lnTo>
                    <a:pt x="1344838" y="1753794"/>
                  </a:lnTo>
                  <a:lnTo>
                    <a:pt x="1328638" y="1757289"/>
                  </a:lnTo>
                  <a:lnTo>
                    <a:pt x="1311802" y="1760466"/>
                  </a:lnTo>
                  <a:lnTo>
                    <a:pt x="1293696" y="1763007"/>
                  </a:lnTo>
                  <a:lnTo>
                    <a:pt x="1275272" y="1764596"/>
                  </a:lnTo>
                  <a:lnTo>
                    <a:pt x="1255895" y="1765549"/>
                  </a:lnTo>
                  <a:lnTo>
                    <a:pt x="1235566" y="1765867"/>
                  </a:lnTo>
                  <a:lnTo>
                    <a:pt x="1235566" y="1868487"/>
                  </a:lnTo>
                  <a:lnTo>
                    <a:pt x="1181882" y="1868487"/>
                  </a:lnTo>
                  <a:lnTo>
                    <a:pt x="1181882" y="1765867"/>
                  </a:lnTo>
                  <a:lnTo>
                    <a:pt x="1161553" y="1765549"/>
                  </a:lnTo>
                  <a:lnTo>
                    <a:pt x="1142493" y="1764596"/>
                  </a:lnTo>
                  <a:lnTo>
                    <a:pt x="1124070" y="1762690"/>
                  </a:lnTo>
                  <a:lnTo>
                    <a:pt x="1106281" y="1760466"/>
                  </a:lnTo>
                  <a:lnTo>
                    <a:pt x="1089128" y="1756971"/>
                  </a:lnTo>
                  <a:lnTo>
                    <a:pt x="1072927" y="1753476"/>
                  </a:lnTo>
                  <a:lnTo>
                    <a:pt x="1057362" y="1749028"/>
                  </a:lnTo>
                  <a:lnTo>
                    <a:pt x="1042750" y="1743945"/>
                  </a:lnTo>
                  <a:lnTo>
                    <a:pt x="1028456" y="1738226"/>
                  </a:lnTo>
                  <a:lnTo>
                    <a:pt x="1015115" y="1732189"/>
                  </a:lnTo>
                  <a:lnTo>
                    <a:pt x="1002409" y="1725518"/>
                  </a:lnTo>
                  <a:lnTo>
                    <a:pt x="990338" y="1718210"/>
                  </a:lnTo>
                  <a:lnTo>
                    <a:pt x="978902" y="1710585"/>
                  </a:lnTo>
                  <a:lnTo>
                    <a:pt x="967784" y="1702642"/>
                  </a:lnTo>
                  <a:lnTo>
                    <a:pt x="957937" y="1693746"/>
                  </a:lnTo>
                  <a:lnTo>
                    <a:pt x="948408" y="1685168"/>
                  </a:lnTo>
                  <a:lnTo>
                    <a:pt x="939513" y="1675319"/>
                  </a:lnTo>
                  <a:lnTo>
                    <a:pt x="931572" y="1665788"/>
                  </a:lnTo>
                  <a:lnTo>
                    <a:pt x="923631" y="1655621"/>
                  </a:lnTo>
                  <a:lnTo>
                    <a:pt x="916642" y="1645455"/>
                  </a:lnTo>
                  <a:lnTo>
                    <a:pt x="909972" y="1634652"/>
                  </a:lnTo>
                  <a:lnTo>
                    <a:pt x="904254" y="1623532"/>
                  </a:lnTo>
                  <a:lnTo>
                    <a:pt x="899171" y="1612413"/>
                  </a:lnTo>
                  <a:lnTo>
                    <a:pt x="894407" y="1600657"/>
                  </a:lnTo>
                  <a:lnTo>
                    <a:pt x="889960" y="1588902"/>
                  </a:lnTo>
                  <a:lnTo>
                    <a:pt x="886465" y="1576829"/>
                  </a:lnTo>
                  <a:lnTo>
                    <a:pt x="882971" y="1564756"/>
                  </a:lnTo>
                  <a:lnTo>
                    <a:pt x="880748" y="1552365"/>
                  </a:lnTo>
                  <a:lnTo>
                    <a:pt x="878206" y="1539975"/>
                  </a:lnTo>
                  <a:lnTo>
                    <a:pt x="876618" y="1527902"/>
                  </a:lnTo>
                  <a:lnTo>
                    <a:pt x="875665" y="1515193"/>
                  </a:lnTo>
                  <a:lnTo>
                    <a:pt x="874712" y="1502485"/>
                  </a:lnTo>
                  <a:lnTo>
                    <a:pt x="1096116" y="1502485"/>
                  </a:lnTo>
                  <a:lnTo>
                    <a:pt x="1096116" y="1509474"/>
                  </a:lnTo>
                  <a:lnTo>
                    <a:pt x="1096434" y="1516782"/>
                  </a:lnTo>
                  <a:lnTo>
                    <a:pt x="1097069" y="1524725"/>
                  </a:lnTo>
                  <a:lnTo>
                    <a:pt x="1098657" y="1532350"/>
                  </a:lnTo>
                  <a:lnTo>
                    <a:pt x="1100246" y="1540292"/>
                  </a:lnTo>
                  <a:lnTo>
                    <a:pt x="1102787" y="1548553"/>
                  </a:lnTo>
                  <a:lnTo>
                    <a:pt x="1104057" y="1552365"/>
                  </a:lnTo>
                  <a:lnTo>
                    <a:pt x="1105963" y="1556496"/>
                  </a:lnTo>
                  <a:lnTo>
                    <a:pt x="1107869" y="1560308"/>
                  </a:lnTo>
                  <a:lnTo>
                    <a:pt x="1109775" y="1564121"/>
                  </a:lnTo>
                  <a:lnTo>
                    <a:pt x="1112316" y="1567933"/>
                  </a:lnTo>
                  <a:lnTo>
                    <a:pt x="1114858" y="1571110"/>
                  </a:lnTo>
                  <a:lnTo>
                    <a:pt x="1117716" y="1574923"/>
                  </a:lnTo>
                  <a:lnTo>
                    <a:pt x="1120575" y="1578100"/>
                  </a:lnTo>
                  <a:lnTo>
                    <a:pt x="1124070" y="1581277"/>
                  </a:lnTo>
                  <a:lnTo>
                    <a:pt x="1127564" y="1584136"/>
                  </a:lnTo>
                  <a:lnTo>
                    <a:pt x="1131693" y="1587314"/>
                  </a:lnTo>
                  <a:lnTo>
                    <a:pt x="1135505" y="1589855"/>
                  </a:lnTo>
                  <a:lnTo>
                    <a:pt x="1140270" y="1592397"/>
                  </a:lnTo>
                  <a:lnTo>
                    <a:pt x="1145352" y="1594621"/>
                  </a:lnTo>
                  <a:lnTo>
                    <a:pt x="1150435" y="1596527"/>
                  </a:lnTo>
                  <a:lnTo>
                    <a:pt x="1156152" y="1598116"/>
                  </a:lnTo>
                  <a:lnTo>
                    <a:pt x="1161553" y="1600022"/>
                  </a:lnTo>
                  <a:lnTo>
                    <a:pt x="1167906" y="1600975"/>
                  </a:lnTo>
                  <a:lnTo>
                    <a:pt x="1174576" y="1601928"/>
                  </a:lnTo>
                  <a:lnTo>
                    <a:pt x="1181882" y="1602564"/>
                  </a:lnTo>
                  <a:lnTo>
                    <a:pt x="1181882" y="1457052"/>
                  </a:lnTo>
                  <a:lnTo>
                    <a:pt x="1160600" y="1451016"/>
                  </a:lnTo>
                  <a:lnTo>
                    <a:pt x="1138999" y="1445297"/>
                  </a:lnTo>
                  <a:lnTo>
                    <a:pt x="1116446" y="1438625"/>
                  </a:lnTo>
                  <a:lnTo>
                    <a:pt x="1105010" y="1435130"/>
                  </a:lnTo>
                  <a:lnTo>
                    <a:pt x="1092940" y="1431318"/>
                  </a:lnTo>
                  <a:lnTo>
                    <a:pt x="1071975" y="1423375"/>
                  </a:lnTo>
                  <a:lnTo>
                    <a:pt x="1051962" y="1416068"/>
                  </a:lnTo>
                  <a:lnTo>
                    <a:pt x="1033221" y="1408443"/>
                  </a:lnTo>
                  <a:lnTo>
                    <a:pt x="1024327" y="1404312"/>
                  </a:lnTo>
                  <a:lnTo>
                    <a:pt x="1015432" y="1400500"/>
                  </a:lnTo>
                  <a:lnTo>
                    <a:pt x="1006856" y="1396052"/>
                  </a:lnTo>
                  <a:lnTo>
                    <a:pt x="998597" y="1391604"/>
                  </a:lnTo>
                  <a:lnTo>
                    <a:pt x="990655" y="1387474"/>
                  </a:lnTo>
                  <a:lnTo>
                    <a:pt x="983349" y="1382708"/>
                  </a:lnTo>
                  <a:lnTo>
                    <a:pt x="976043" y="1377625"/>
                  </a:lnTo>
                  <a:lnTo>
                    <a:pt x="968737" y="1372541"/>
                  </a:lnTo>
                  <a:lnTo>
                    <a:pt x="962067" y="1367776"/>
                  </a:lnTo>
                  <a:lnTo>
                    <a:pt x="955396" y="1362375"/>
                  </a:lnTo>
                  <a:lnTo>
                    <a:pt x="949361" y="1356656"/>
                  </a:lnTo>
                  <a:lnTo>
                    <a:pt x="943961" y="1350619"/>
                  </a:lnTo>
                  <a:lnTo>
                    <a:pt x="938560" y="1344583"/>
                  </a:lnTo>
                  <a:lnTo>
                    <a:pt x="933478" y="1337911"/>
                  </a:lnTo>
                  <a:lnTo>
                    <a:pt x="928713" y="1331239"/>
                  </a:lnTo>
                  <a:lnTo>
                    <a:pt x="924901" y="1324249"/>
                  </a:lnTo>
                  <a:lnTo>
                    <a:pt x="920772" y="1316942"/>
                  </a:lnTo>
                  <a:lnTo>
                    <a:pt x="917278" y="1309317"/>
                  </a:lnTo>
                  <a:lnTo>
                    <a:pt x="914101" y="1301056"/>
                  </a:lnTo>
                  <a:lnTo>
                    <a:pt x="911560" y="1292796"/>
                  </a:lnTo>
                  <a:lnTo>
                    <a:pt x="909019" y="1284218"/>
                  </a:lnTo>
                  <a:lnTo>
                    <a:pt x="907113" y="1275004"/>
                  </a:lnTo>
                  <a:lnTo>
                    <a:pt x="905842" y="1265473"/>
                  </a:lnTo>
                  <a:lnTo>
                    <a:pt x="904889" y="1255624"/>
                  </a:lnTo>
                  <a:lnTo>
                    <a:pt x="903936" y="1245457"/>
                  </a:lnTo>
                  <a:lnTo>
                    <a:pt x="903619" y="1234337"/>
                  </a:lnTo>
                  <a:lnTo>
                    <a:pt x="903619" y="1226712"/>
                  </a:lnTo>
                  <a:lnTo>
                    <a:pt x="903936" y="1218769"/>
                  </a:lnTo>
                  <a:lnTo>
                    <a:pt x="904889" y="1211144"/>
                  </a:lnTo>
                  <a:lnTo>
                    <a:pt x="905525" y="1203519"/>
                  </a:lnTo>
                  <a:lnTo>
                    <a:pt x="906478" y="1196530"/>
                  </a:lnTo>
                  <a:lnTo>
                    <a:pt x="907430" y="1189222"/>
                  </a:lnTo>
                  <a:lnTo>
                    <a:pt x="908701" y="1182233"/>
                  </a:lnTo>
                  <a:lnTo>
                    <a:pt x="910289" y="1175243"/>
                  </a:lnTo>
                  <a:lnTo>
                    <a:pt x="912195" y="1168571"/>
                  </a:lnTo>
                  <a:lnTo>
                    <a:pt x="914101" y="1161899"/>
                  </a:lnTo>
                  <a:lnTo>
                    <a:pt x="916007" y="1155545"/>
                  </a:lnTo>
                  <a:lnTo>
                    <a:pt x="918548" y="1149191"/>
                  </a:lnTo>
                  <a:lnTo>
                    <a:pt x="920772" y="1142837"/>
                  </a:lnTo>
                  <a:lnTo>
                    <a:pt x="923313" y="1136800"/>
                  </a:lnTo>
                  <a:lnTo>
                    <a:pt x="926172" y="1130764"/>
                  </a:lnTo>
                  <a:lnTo>
                    <a:pt x="929031" y="1125045"/>
                  </a:lnTo>
                  <a:lnTo>
                    <a:pt x="935066" y="1113607"/>
                  </a:lnTo>
                  <a:lnTo>
                    <a:pt x="942055" y="1103123"/>
                  </a:lnTo>
                  <a:lnTo>
                    <a:pt x="949361" y="1092956"/>
                  </a:lnTo>
                  <a:lnTo>
                    <a:pt x="957620" y="1083425"/>
                  </a:lnTo>
                  <a:lnTo>
                    <a:pt x="966196" y="1074211"/>
                  </a:lnTo>
                  <a:lnTo>
                    <a:pt x="975090" y="1065633"/>
                  </a:lnTo>
                  <a:lnTo>
                    <a:pt x="984620" y="1057690"/>
                  </a:lnTo>
                  <a:lnTo>
                    <a:pt x="994150" y="1049748"/>
                  </a:lnTo>
                  <a:lnTo>
                    <a:pt x="1004632" y="1042440"/>
                  </a:lnTo>
                  <a:lnTo>
                    <a:pt x="1015115" y="1036086"/>
                  </a:lnTo>
                  <a:lnTo>
                    <a:pt x="1025915" y="1029732"/>
                  </a:lnTo>
                  <a:lnTo>
                    <a:pt x="1037033" y="1024013"/>
                  </a:lnTo>
                  <a:lnTo>
                    <a:pt x="1048468" y="1019247"/>
                  </a:lnTo>
                  <a:lnTo>
                    <a:pt x="1060221" y="1014482"/>
                  </a:lnTo>
                  <a:lnTo>
                    <a:pt x="1071657" y="1010034"/>
                  </a:lnTo>
                  <a:lnTo>
                    <a:pt x="1083728" y="1006539"/>
                  </a:lnTo>
                  <a:lnTo>
                    <a:pt x="1095798" y="1003044"/>
                  </a:lnTo>
                  <a:lnTo>
                    <a:pt x="1108187" y="1000185"/>
                  </a:lnTo>
                  <a:lnTo>
                    <a:pt x="1120575" y="997643"/>
                  </a:lnTo>
                  <a:lnTo>
                    <a:pt x="1132964" y="995737"/>
                  </a:lnTo>
                  <a:lnTo>
                    <a:pt x="1145035" y="994466"/>
                  </a:lnTo>
                  <a:lnTo>
                    <a:pt x="1157423" y="993513"/>
                  </a:lnTo>
                  <a:lnTo>
                    <a:pt x="1169811" y="992560"/>
                  </a:lnTo>
                  <a:lnTo>
                    <a:pt x="1181882" y="992242"/>
                  </a:lnTo>
                  <a:lnTo>
                    <a:pt x="1181882" y="909637"/>
                  </a:lnTo>
                  <a:close/>
                  <a:moveTo>
                    <a:pt x="394970" y="682625"/>
                  </a:moveTo>
                  <a:lnTo>
                    <a:pt x="395757" y="683675"/>
                  </a:lnTo>
                  <a:lnTo>
                    <a:pt x="559588" y="1049525"/>
                  </a:lnTo>
                  <a:lnTo>
                    <a:pt x="603624" y="895761"/>
                  </a:lnTo>
                  <a:lnTo>
                    <a:pt x="599439" y="894715"/>
                  </a:lnTo>
                  <a:lnTo>
                    <a:pt x="591184" y="892492"/>
                  </a:lnTo>
                  <a:lnTo>
                    <a:pt x="583564" y="889635"/>
                  </a:lnTo>
                  <a:lnTo>
                    <a:pt x="576579" y="886142"/>
                  </a:lnTo>
                  <a:lnTo>
                    <a:pt x="569912" y="882015"/>
                  </a:lnTo>
                  <a:lnTo>
                    <a:pt x="563562" y="877887"/>
                  </a:lnTo>
                  <a:lnTo>
                    <a:pt x="557529" y="873125"/>
                  </a:lnTo>
                  <a:lnTo>
                    <a:pt x="552132" y="868362"/>
                  </a:lnTo>
                  <a:lnTo>
                    <a:pt x="547052" y="863282"/>
                  </a:lnTo>
                  <a:lnTo>
                    <a:pt x="542607" y="858202"/>
                  </a:lnTo>
                  <a:lnTo>
                    <a:pt x="538479" y="852487"/>
                  </a:lnTo>
                  <a:lnTo>
                    <a:pt x="534352" y="847090"/>
                  </a:lnTo>
                  <a:lnTo>
                    <a:pt x="531177" y="841375"/>
                  </a:lnTo>
                  <a:lnTo>
                    <a:pt x="527684" y="835660"/>
                  </a:lnTo>
                  <a:lnTo>
                    <a:pt x="525144" y="829944"/>
                  </a:lnTo>
                  <a:lnTo>
                    <a:pt x="522287" y="824229"/>
                  </a:lnTo>
                  <a:lnTo>
                    <a:pt x="520064" y="819149"/>
                  </a:lnTo>
                  <a:lnTo>
                    <a:pt x="516254" y="808672"/>
                  </a:lnTo>
                  <a:lnTo>
                    <a:pt x="513714" y="799782"/>
                  </a:lnTo>
                  <a:lnTo>
                    <a:pt x="511809" y="791527"/>
                  </a:lnTo>
                  <a:lnTo>
                    <a:pt x="510222" y="785494"/>
                  </a:lnTo>
                  <a:lnTo>
                    <a:pt x="509587" y="780414"/>
                  </a:lnTo>
                  <a:lnTo>
                    <a:pt x="515302" y="783589"/>
                  </a:lnTo>
                  <a:lnTo>
                    <a:pt x="522287" y="787399"/>
                  </a:lnTo>
                  <a:lnTo>
                    <a:pt x="531812" y="791527"/>
                  </a:lnTo>
                  <a:lnTo>
                    <a:pt x="542924" y="796289"/>
                  </a:lnTo>
                  <a:lnTo>
                    <a:pt x="556577" y="801052"/>
                  </a:lnTo>
                  <a:lnTo>
                    <a:pt x="563879" y="803274"/>
                  </a:lnTo>
                  <a:lnTo>
                    <a:pt x="571499" y="805497"/>
                  </a:lnTo>
                  <a:lnTo>
                    <a:pt x="579437" y="807719"/>
                  </a:lnTo>
                  <a:lnTo>
                    <a:pt x="587692" y="809307"/>
                  </a:lnTo>
                  <a:lnTo>
                    <a:pt x="596899" y="810894"/>
                  </a:lnTo>
                  <a:lnTo>
                    <a:pt x="605789" y="811847"/>
                  </a:lnTo>
                  <a:lnTo>
                    <a:pt x="614997" y="813117"/>
                  </a:lnTo>
                  <a:lnTo>
                    <a:pt x="624522" y="813752"/>
                  </a:lnTo>
                  <a:lnTo>
                    <a:pt x="634365" y="813752"/>
                  </a:lnTo>
                  <a:lnTo>
                    <a:pt x="644207" y="813434"/>
                  </a:lnTo>
                  <a:lnTo>
                    <a:pt x="654367" y="812482"/>
                  </a:lnTo>
                  <a:lnTo>
                    <a:pt x="664210" y="810894"/>
                  </a:lnTo>
                  <a:lnTo>
                    <a:pt x="674687" y="808989"/>
                  </a:lnTo>
                  <a:lnTo>
                    <a:pt x="684530" y="806132"/>
                  </a:lnTo>
                  <a:lnTo>
                    <a:pt x="695007" y="802639"/>
                  </a:lnTo>
                  <a:lnTo>
                    <a:pt x="705485" y="798194"/>
                  </a:lnTo>
                  <a:lnTo>
                    <a:pt x="715645" y="793432"/>
                  </a:lnTo>
                  <a:lnTo>
                    <a:pt x="725805" y="787717"/>
                  </a:lnTo>
                  <a:lnTo>
                    <a:pt x="731202" y="784224"/>
                  </a:lnTo>
                  <a:lnTo>
                    <a:pt x="735965" y="781049"/>
                  </a:lnTo>
                  <a:lnTo>
                    <a:pt x="741045" y="777239"/>
                  </a:lnTo>
                  <a:lnTo>
                    <a:pt x="746125" y="773112"/>
                  </a:lnTo>
                  <a:lnTo>
                    <a:pt x="745490" y="778192"/>
                  </a:lnTo>
                  <a:lnTo>
                    <a:pt x="744537" y="784224"/>
                  </a:lnTo>
                  <a:lnTo>
                    <a:pt x="743267" y="792162"/>
                  </a:lnTo>
                  <a:lnTo>
                    <a:pt x="740727" y="801369"/>
                  </a:lnTo>
                  <a:lnTo>
                    <a:pt x="737870" y="811529"/>
                  </a:lnTo>
                  <a:lnTo>
                    <a:pt x="733742" y="822642"/>
                  </a:lnTo>
                  <a:lnTo>
                    <a:pt x="731520" y="828357"/>
                  </a:lnTo>
                  <a:lnTo>
                    <a:pt x="728980" y="834389"/>
                  </a:lnTo>
                  <a:lnTo>
                    <a:pt x="726122" y="840105"/>
                  </a:lnTo>
                  <a:lnTo>
                    <a:pt x="722630" y="845820"/>
                  </a:lnTo>
                  <a:lnTo>
                    <a:pt x="719455" y="851535"/>
                  </a:lnTo>
                  <a:lnTo>
                    <a:pt x="715327" y="856932"/>
                  </a:lnTo>
                  <a:lnTo>
                    <a:pt x="711200" y="862330"/>
                  </a:lnTo>
                  <a:lnTo>
                    <a:pt x="706755" y="867410"/>
                  </a:lnTo>
                  <a:lnTo>
                    <a:pt x="701675" y="872490"/>
                  </a:lnTo>
                  <a:lnTo>
                    <a:pt x="696277" y="877252"/>
                  </a:lnTo>
                  <a:lnTo>
                    <a:pt x="690245" y="881380"/>
                  </a:lnTo>
                  <a:lnTo>
                    <a:pt x="684212" y="885507"/>
                  </a:lnTo>
                  <a:lnTo>
                    <a:pt x="677545" y="888682"/>
                  </a:lnTo>
                  <a:lnTo>
                    <a:pt x="670560" y="891857"/>
                  </a:lnTo>
                  <a:lnTo>
                    <a:pt x="665453" y="893560"/>
                  </a:lnTo>
                  <a:lnTo>
                    <a:pt x="689003" y="1042327"/>
                  </a:lnTo>
                  <a:lnTo>
                    <a:pt x="869161" y="687669"/>
                  </a:lnTo>
                  <a:lnTo>
                    <a:pt x="870268" y="686119"/>
                  </a:lnTo>
                  <a:lnTo>
                    <a:pt x="882968" y="693106"/>
                  </a:lnTo>
                  <a:lnTo>
                    <a:pt x="895033" y="700094"/>
                  </a:lnTo>
                  <a:lnTo>
                    <a:pt x="907098" y="707399"/>
                  </a:lnTo>
                  <a:lnTo>
                    <a:pt x="919163" y="715339"/>
                  </a:lnTo>
                  <a:lnTo>
                    <a:pt x="930593" y="723597"/>
                  </a:lnTo>
                  <a:lnTo>
                    <a:pt x="942023" y="732173"/>
                  </a:lnTo>
                  <a:lnTo>
                    <a:pt x="953136" y="740748"/>
                  </a:lnTo>
                  <a:lnTo>
                    <a:pt x="964248" y="750277"/>
                  </a:lnTo>
                  <a:lnTo>
                    <a:pt x="975361" y="759488"/>
                  </a:lnTo>
                  <a:lnTo>
                    <a:pt x="985838" y="769651"/>
                  </a:lnTo>
                  <a:lnTo>
                    <a:pt x="996316" y="779497"/>
                  </a:lnTo>
                  <a:lnTo>
                    <a:pt x="1006158" y="789978"/>
                  </a:lnTo>
                  <a:lnTo>
                    <a:pt x="1016318" y="800777"/>
                  </a:lnTo>
                  <a:lnTo>
                    <a:pt x="1026161" y="811576"/>
                  </a:lnTo>
                  <a:lnTo>
                    <a:pt x="1036003" y="823010"/>
                  </a:lnTo>
                  <a:lnTo>
                    <a:pt x="1045211" y="834444"/>
                  </a:lnTo>
                  <a:lnTo>
                    <a:pt x="1054736" y="846196"/>
                  </a:lnTo>
                  <a:lnTo>
                    <a:pt x="1063626" y="858583"/>
                  </a:lnTo>
                  <a:lnTo>
                    <a:pt x="1072516" y="870335"/>
                  </a:lnTo>
                  <a:lnTo>
                    <a:pt x="1081088" y="883039"/>
                  </a:lnTo>
                  <a:lnTo>
                    <a:pt x="1089343" y="895744"/>
                  </a:lnTo>
                  <a:lnTo>
                    <a:pt x="1097916" y="908766"/>
                  </a:lnTo>
                  <a:lnTo>
                    <a:pt x="1105853" y="922105"/>
                  </a:lnTo>
                  <a:lnTo>
                    <a:pt x="1113791" y="935763"/>
                  </a:lnTo>
                  <a:lnTo>
                    <a:pt x="1116310" y="940278"/>
                  </a:lnTo>
                  <a:lnTo>
                    <a:pt x="1109662" y="941335"/>
                  </a:lnTo>
                  <a:lnTo>
                    <a:pt x="1096327" y="944190"/>
                  </a:lnTo>
                  <a:lnTo>
                    <a:pt x="1082992" y="947046"/>
                  </a:lnTo>
                  <a:lnTo>
                    <a:pt x="1069657" y="950854"/>
                  </a:lnTo>
                  <a:lnTo>
                    <a:pt x="1056640" y="954979"/>
                  </a:lnTo>
                  <a:lnTo>
                    <a:pt x="1043622" y="959421"/>
                  </a:lnTo>
                  <a:lnTo>
                    <a:pt x="1030922" y="964498"/>
                  </a:lnTo>
                  <a:lnTo>
                    <a:pt x="1018540" y="969893"/>
                  </a:lnTo>
                  <a:lnTo>
                    <a:pt x="1006157" y="975604"/>
                  </a:lnTo>
                  <a:lnTo>
                    <a:pt x="994092" y="981951"/>
                  </a:lnTo>
                  <a:lnTo>
                    <a:pt x="982980" y="988932"/>
                  </a:lnTo>
                  <a:lnTo>
                    <a:pt x="971550" y="996230"/>
                  </a:lnTo>
                  <a:lnTo>
                    <a:pt x="960437" y="1003845"/>
                  </a:lnTo>
                  <a:lnTo>
                    <a:pt x="949960" y="1011778"/>
                  </a:lnTo>
                  <a:lnTo>
                    <a:pt x="939482" y="1020663"/>
                  </a:lnTo>
                  <a:lnTo>
                    <a:pt x="929640" y="1029547"/>
                  </a:lnTo>
                  <a:lnTo>
                    <a:pt x="920432" y="1039067"/>
                  </a:lnTo>
                  <a:lnTo>
                    <a:pt x="911542" y="1048904"/>
                  </a:lnTo>
                  <a:lnTo>
                    <a:pt x="902970" y="1059375"/>
                  </a:lnTo>
                  <a:lnTo>
                    <a:pt x="895032" y="1070163"/>
                  </a:lnTo>
                  <a:lnTo>
                    <a:pt x="887412" y="1081587"/>
                  </a:lnTo>
                  <a:lnTo>
                    <a:pt x="880745" y="1093327"/>
                  </a:lnTo>
                  <a:lnTo>
                    <a:pt x="874395" y="1105385"/>
                  </a:lnTo>
                  <a:lnTo>
                    <a:pt x="868362" y="1118078"/>
                  </a:lnTo>
                  <a:lnTo>
                    <a:pt x="863282" y="1131087"/>
                  </a:lnTo>
                  <a:lnTo>
                    <a:pt x="858520" y="1144732"/>
                  </a:lnTo>
                  <a:lnTo>
                    <a:pt x="854710" y="1158376"/>
                  </a:lnTo>
                  <a:lnTo>
                    <a:pt x="851535" y="1172655"/>
                  </a:lnTo>
                  <a:lnTo>
                    <a:pt x="848995" y="1187886"/>
                  </a:lnTo>
                  <a:lnTo>
                    <a:pt x="847090" y="1202800"/>
                  </a:lnTo>
                  <a:lnTo>
                    <a:pt x="845820" y="1218348"/>
                  </a:lnTo>
                  <a:lnTo>
                    <a:pt x="845502" y="1234531"/>
                  </a:lnTo>
                  <a:lnTo>
                    <a:pt x="845502" y="1245320"/>
                  </a:lnTo>
                  <a:lnTo>
                    <a:pt x="846137" y="1255474"/>
                  </a:lnTo>
                  <a:lnTo>
                    <a:pt x="847090" y="1265310"/>
                  </a:lnTo>
                  <a:lnTo>
                    <a:pt x="848360" y="1274830"/>
                  </a:lnTo>
                  <a:lnTo>
                    <a:pt x="849630" y="1284349"/>
                  </a:lnTo>
                  <a:lnTo>
                    <a:pt x="851535" y="1293234"/>
                  </a:lnTo>
                  <a:lnTo>
                    <a:pt x="853757" y="1301801"/>
                  </a:lnTo>
                  <a:lnTo>
                    <a:pt x="855980" y="1310686"/>
                  </a:lnTo>
                  <a:lnTo>
                    <a:pt x="858520" y="1318619"/>
                  </a:lnTo>
                  <a:lnTo>
                    <a:pt x="861695" y="1326552"/>
                  </a:lnTo>
                  <a:lnTo>
                    <a:pt x="864552" y="1334167"/>
                  </a:lnTo>
                  <a:lnTo>
                    <a:pt x="868362" y="1341783"/>
                  </a:lnTo>
                  <a:lnTo>
                    <a:pt x="871537" y="1348764"/>
                  </a:lnTo>
                  <a:lnTo>
                    <a:pt x="875665" y="1355744"/>
                  </a:lnTo>
                  <a:lnTo>
                    <a:pt x="879792" y="1362408"/>
                  </a:lnTo>
                  <a:lnTo>
                    <a:pt x="883920" y="1368754"/>
                  </a:lnTo>
                  <a:lnTo>
                    <a:pt x="888682" y="1375100"/>
                  </a:lnTo>
                  <a:lnTo>
                    <a:pt x="893445" y="1381129"/>
                  </a:lnTo>
                  <a:lnTo>
                    <a:pt x="898207" y="1386841"/>
                  </a:lnTo>
                  <a:lnTo>
                    <a:pt x="902970" y="1391918"/>
                  </a:lnTo>
                  <a:lnTo>
                    <a:pt x="908367" y="1397312"/>
                  </a:lnTo>
                  <a:lnTo>
                    <a:pt x="913765" y="1402707"/>
                  </a:lnTo>
                  <a:lnTo>
                    <a:pt x="919162" y="1407784"/>
                  </a:lnTo>
                  <a:lnTo>
                    <a:pt x="924877" y="1412543"/>
                  </a:lnTo>
                  <a:lnTo>
                    <a:pt x="930592" y="1416986"/>
                  </a:lnTo>
                  <a:lnTo>
                    <a:pt x="936307" y="1421428"/>
                  </a:lnTo>
                  <a:lnTo>
                    <a:pt x="948055" y="1429678"/>
                  </a:lnTo>
                  <a:lnTo>
                    <a:pt x="960437" y="1436976"/>
                  </a:lnTo>
                  <a:lnTo>
                    <a:pt x="973137" y="1444592"/>
                  </a:lnTo>
                  <a:lnTo>
                    <a:pt x="814387" y="1444592"/>
                  </a:lnTo>
                  <a:lnTo>
                    <a:pt x="816610" y="1504564"/>
                  </a:lnTo>
                  <a:lnTo>
                    <a:pt x="817245" y="1517891"/>
                  </a:lnTo>
                  <a:lnTo>
                    <a:pt x="818515" y="1531218"/>
                  </a:lnTo>
                  <a:lnTo>
                    <a:pt x="820102" y="1544545"/>
                  </a:lnTo>
                  <a:lnTo>
                    <a:pt x="822642" y="1557872"/>
                  </a:lnTo>
                  <a:lnTo>
                    <a:pt x="825182" y="1571199"/>
                  </a:lnTo>
                  <a:lnTo>
                    <a:pt x="826449" y="1576388"/>
                  </a:lnTo>
                  <a:lnTo>
                    <a:pt x="0" y="1576388"/>
                  </a:lnTo>
                  <a:lnTo>
                    <a:pt x="318" y="1541768"/>
                  </a:lnTo>
                  <a:lnTo>
                    <a:pt x="953" y="1506831"/>
                  </a:lnTo>
                  <a:lnTo>
                    <a:pt x="2223" y="1472211"/>
                  </a:lnTo>
                  <a:lnTo>
                    <a:pt x="4128" y="1437274"/>
                  </a:lnTo>
                  <a:lnTo>
                    <a:pt x="6668" y="1402972"/>
                  </a:lnTo>
                  <a:lnTo>
                    <a:pt x="9843" y="1368352"/>
                  </a:lnTo>
                  <a:lnTo>
                    <a:pt x="13335" y="1334049"/>
                  </a:lnTo>
                  <a:lnTo>
                    <a:pt x="17780" y="1300065"/>
                  </a:lnTo>
                  <a:lnTo>
                    <a:pt x="22860" y="1266398"/>
                  </a:lnTo>
                  <a:lnTo>
                    <a:pt x="28258" y="1233049"/>
                  </a:lnTo>
                  <a:lnTo>
                    <a:pt x="31750" y="1216215"/>
                  </a:lnTo>
                  <a:lnTo>
                    <a:pt x="35243" y="1200017"/>
                  </a:lnTo>
                  <a:lnTo>
                    <a:pt x="38418" y="1183501"/>
                  </a:lnTo>
                  <a:lnTo>
                    <a:pt x="42228" y="1166985"/>
                  </a:lnTo>
                  <a:lnTo>
                    <a:pt x="46038" y="1151104"/>
                  </a:lnTo>
                  <a:lnTo>
                    <a:pt x="50483" y="1135224"/>
                  </a:lnTo>
                  <a:lnTo>
                    <a:pt x="54928" y="1119026"/>
                  </a:lnTo>
                  <a:lnTo>
                    <a:pt x="59373" y="1103462"/>
                  </a:lnTo>
                  <a:lnTo>
                    <a:pt x="64135" y="1087899"/>
                  </a:lnTo>
                  <a:lnTo>
                    <a:pt x="69215" y="1072336"/>
                  </a:lnTo>
                  <a:lnTo>
                    <a:pt x="74613" y="1057091"/>
                  </a:lnTo>
                  <a:lnTo>
                    <a:pt x="79693" y="1042163"/>
                  </a:lnTo>
                  <a:lnTo>
                    <a:pt x="85408" y="1027235"/>
                  </a:lnTo>
                  <a:lnTo>
                    <a:pt x="91440" y="1012308"/>
                  </a:lnTo>
                  <a:lnTo>
                    <a:pt x="97473" y="997697"/>
                  </a:lnTo>
                  <a:lnTo>
                    <a:pt x="103823" y="983405"/>
                  </a:lnTo>
                  <a:lnTo>
                    <a:pt x="110490" y="969112"/>
                  </a:lnTo>
                  <a:lnTo>
                    <a:pt x="117475" y="955455"/>
                  </a:lnTo>
                  <a:lnTo>
                    <a:pt x="124460" y="941162"/>
                  </a:lnTo>
                  <a:lnTo>
                    <a:pt x="132398" y="927822"/>
                  </a:lnTo>
                  <a:lnTo>
                    <a:pt x="140018" y="914483"/>
                  </a:lnTo>
                  <a:lnTo>
                    <a:pt x="147638" y="901143"/>
                  </a:lnTo>
                  <a:lnTo>
                    <a:pt x="155893" y="888438"/>
                  </a:lnTo>
                  <a:lnTo>
                    <a:pt x="164465" y="875734"/>
                  </a:lnTo>
                  <a:lnTo>
                    <a:pt x="173038" y="863347"/>
                  </a:lnTo>
                  <a:lnTo>
                    <a:pt x="181928" y="851278"/>
                  </a:lnTo>
                  <a:lnTo>
                    <a:pt x="191453" y="839526"/>
                  </a:lnTo>
                  <a:lnTo>
                    <a:pt x="200978" y="827774"/>
                  </a:lnTo>
                  <a:lnTo>
                    <a:pt x="210820" y="816340"/>
                  </a:lnTo>
                  <a:lnTo>
                    <a:pt x="220663" y="805224"/>
                  </a:lnTo>
                  <a:lnTo>
                    <a:pt x="231458" y="794743"/>
                  </a:lnTo>
                  <a:lnTo>
                    <a:pt x="242253" y="783944"/>
                  </a:lnTo>
                  <a:lnTo>
                    <a:pt x="253048" y="773780"/>
                  </a:lnTo>
                  <a:lnTo>
                    <a:pt x="264478" y="763934"/>
                  </a:lnTo>
                  <a:lnTo>
                    <a:pt x="275908" y="754088"/>
                  </a:lnTo>
                  <a:lnTo>
                    <a:pt x="287973" y="744877"/>
                  </a:lnTo>
                  <a:lnTo>
                    <a:pt x="300355" y="736302"/>
                  </a:lnTo>
                  <a:lnTo>
                    <a:pt x="312738" y="727409"/>
                  </a:lnTo>
                  <a:lnTo>
                    <a:pt x="325755" y="719151"/>
                  </a:lnTo>
                  <a:lnTo>
                    <a:pt x="339090" y="711210"/>
                  </a:lnTo>
                  <a:lnTo>
                    <a:pt x="352425" y="703588"/>
                  </a:lnTo>
                  <a:lnTo>
                    <a:pt x="366395" y="695965"/>
                  </a:lnTo>
                  <a:lnTo>
                    <a:pt x="380365" y="689295"/>
                  </a:lnTo>
                  <a:lnTo>
                    <a:pt x="394970" y="682625"/>
                  </a:lnTo>
                  <a:close/>
                  <a:moveTo>
                    <a:pt x="634524" y="0"/>
                  </a:moveTo>
                  <a:lnTo>
                    <a:pt x="643726" y="635"/>
                  </a:lnTo>
                  <a:lnTo>
                    <a:pt x="653881" y="1270"/>
                  </a:lnTo>
                  <a:lnTo>
                    <a:pt x="664353" y="2857"/>
                  </a:lnTo>
                  <a:lnTo>
                    <a:pt x="675142" y="4445"/>
                  </a:lnTo>
                  <a:lnTo>
                    <a:pt x="686566" y="6350"/>
                  </a:lnTo>
                  <a:lnTo>
                    <a:pt x="697989" y="8890"/>
                  </a:lnTo>
                  <a:lnTo>
                    <a:pt x="709731" y="11430"/>
                  </a:lnTo>
                  <a:lnTo>
                    <a:pt x="721789" y="14605"/>
                  </a:lnTo>
                  <a:lnTo>
                    <a:pt x="733848" y="18415"/>
                  </a:lnTo>
                  <a:lnTo>
                    <a:pt x="746223" y="22542"/>
                  </a:lnTo>
                  <a:lnTo>
                    <a:pt x="758282" y="26987"/>
                  </a:lnTo>
                  <a:lnTo>
                    <a:pt x="770340" y="32385"/>
                  </a:lnTo>
                  <a:lnTo>
                    <a:pt x="782399" y="38100"/>
                  </a:lnTo>
                  <a:lnTo>
                    <a:pt x="793823" y="44450"/>
                  </a:lnTo>
                  <a:lnTo>
                    <a:pt x="805247" y="51117"/>
                  </a:lnTo>
                  <a:lnTo>
                    <a:pt x="816353" y="58737"/>
                  </a:lnTo>
                  <a:lnTo>
                    <a:pt x="826825" y="66992"/>
                  </a:lnTo>
                  <a:lnTo>
                    <a:pt x="831902" y="71120"/>
                  </a:lnTo>
                  <a:lnTo>
                    <a:pt x="836980" y="75565"/>
                  </a:lnTo>
                  <a:lnTo>
                    <a:pt x="842057" y="80327"/>
                  </a:lnTo>
                  <a:lnTo>
                    <a:pt x="846817" y="84772"/>
                  </a:lnTo>
                  <a:lnTo>
                    <a:pt x="851259" y="89852"/>
                  </a:lnTo>
                  <a:lnTo>
                    <a:pt x="856019" y="94932"/>
                  </a:lnTo>
                  <a:lnTo>
                    <a:pt x="860462" y="100330"/>
                  </a:lnTo>
                  <a:lnTo>
                    <a:pt x="864270" y="105727"/>
                  </a:lnTo>
                  <a:lnTo>
                    <a:pt x="868395" y="111125"/>
                  </a:lnTo>
                  <a:lnTo>
                    <a:pt x="871886" y="116840"/>
                  </a:lnTo>
                  <a:lnTo>
                    <a:pt x="875694" y="122872"/>
                  </a:lnTo>
                  <a:lnTo>
                    <a:pt x="879185" y="129222"/>
                  </a:lnTo>
                  <a:lnTo>
                    <a:pt x="882358" y="135572"/>
                  </a:lnTo>
                  <a:lnTo>
                    <a:pt x="885531" y="142240"/>
                  </a:lnTo>
                  <a:lnTo>
                    <a:pt x="888070" y="148907"/>
                  </a:lnTo>
                  <a:lnTo>
                    <a:pt x="890291" y="155892"/>
                  </a:lnTo>
                  <a:lnTo>
                    <a:pt x="892830" y="162877"/>
                  </a:lnTo>
                  <a:lnTo>
                    <a:pt x="894734" y="170497"/>
                  </a:lnTo>
                  <a:lnTo>
                    <a:pt x="896321" y="178117"/>
                  </a:lnTo>
                  <a:lnTo>
                    <a:pt x="898225" y="185737"/>
                  </a:lnTo>
                  <a:lnTo>
                    <a:pt x="899177" y="193675"/>
                  </a:lnTo>
                  <a:lnTo>
                    <a:pt x="900129" y="201930"/>
                  </a:lnTo>
                  <a:lnTo>
                    <a:pt x="900763" y="210185"/>
                  </a:lnTo>
                  <a:lnTo>
                    <a:pt x="901081" y="218757"/>
                  </a:lnTo>
                  <a:lnTo>
                    <a:pt x="901081" y="227647"/>
                  </a:lnTo>
                  <a:lnTo>
                    <a:pt x="901081" y="236537"/>
                  </a:lnTo>
                  <a:lnTo>
                    <a:pt x="900446" y="245745"/>
                  </a:lnTo>
                  <a:lnTo>
                    <a:pt x="899494" y="255587"/>
                  </a:lnTo>
                  <a:lnTo>
                    <a:pt x="898225" y="265112"/>
                  </a:lnTo>
                  <a:lnTo>
                    <a:pt x="896638" y="274955"/>
                  </a:lnTo>
                  <a:lnTo>
                    <a:pt x="898225" y="275272"/>
                  </a:lnTo>
                  <a:lnTo>
                    <a:pt x="901715" y="276542"/>
                  </a:lnTo>
                  <a:lnTo>
                    <a:pt x="903937" y="277812"/>
                  </a:lnTo>
                  <a:lnTo>
                    <a:pt x="906793" y="279400"/>
                  </a:lnTo>
                  <a:lnTo>
                    <a:pt x="909648" y="281305"/>
                  </a:lnTo>
                  <a:lnTo>
                    <a:pt x="912822" y="283845"/>
                  </a:lnTo>
                  <a:lnTo>
                    <a:pt x="915678" y="287020"/>
                  </a:lnTo>
                  <a:lnTo>
                    <a:pt x="918851" y="290830"/>
                  </a:lnTo>
                  <a:lnTo>
                    <a:pt x="921390" y="295275"/>
                  </a:lnTo>
                  <a:lnTo>
                    <a:pt x="923928" y="300672"/>
                  </a:lnTo>
                  <a:lnTo>
                    <a:pt x="925832" y="306705"/>
                  </a:lnTo>
                  <a:lnTo>
                    <a:pt x="927419" y="313690"/>
                  </a:lnTo>
                  <a:lnTo>
                    <a:pt x="928371" y="321310"/>
                  </a:lnTo>
                  <a:lnTo>
                    <a:pt x="928688" y="330200"/>
                  </a:lnTo>
                  <a:lnTo>
                    <a:pt x="928688" y="339407"/>
                  </a:lnTo>
                  <a:lnTo>
                    <a:pt x="928371" y="347662"/>
                  </a:lnTo>
                  <a:lnTo>
                    <a:pt x="927736" y="355282"/>
                  </a:lnTo>
                  <a:lnTo>
                    <a:pt x="927102" y="362902"/>
                  </a:lnTo>
                  <a:lnTo>
                    <a:pt x="926150" y="369570"/>
                  </a:lnTo>
                  <a:lnTo>
                    <a:pt x="925198" y="375920"/>
                  </a:lnTo>
                  <a:lnTo>
                    <a:pt x="923928" y="381317"/>
                  </a:lnTo>
                  <a:lnTo>
                    <a:pt x="922024" y="386715"/>
                  </a:lnTo>
                  <a:lnTo>
                    <a:pt x="920438" y="391477"/>
                  </a:lnTo>
                  <a:lnTo>
                    <a:pt x="918851" y="396240"/>
                  </a:lnTo>
                  <a:lnTo>
                    <a:pt x="916630" y="400367"/>
                  </a:lnTo>
                  <a:lnTo>
                    <a:pt x="914408" y="404177"/>
                  </a:lnTo>
                  <a:lnTo>
                    <a:pt x="912504" y="407987"/>
                  </a:lnTo>
                  <a:lnTo>
                    <a:pt x="909966" y="411480"/>
                  </a:lnTo>
                  <a:lnTo>
                    <a:pt x="905206" y="417830"/>
                  </a:lnTo>
                  <a:lnTo>
                    <a:pt x="902350" y="421005"/>
                  </a:lnTo>
                  <a:lnTo>
                    <a:pt x="899811" y="424180"/>
                  </a:lnTo>
                  <a:lnTo>
                    <a:pt x="896955" y="428307"/>
                  </a:lnTo>
                  <a:lnTo>
                    <a:pt x="894417" y="433070"/>
                  </a:lnTo>
                  <a:lnTo>
                    <a:pt x="891878" y="438785"/>
                  </a:lnTo>
                  <a:lnTo>
                    <a:pt x="889657" y="445452"/>
                  </a:lnTo>
                  <a:lnTo>
                    <a:pt x="887753" y="453390"/>
                  </a:lnTo>
                  <a:lnTo>
                    <a:pt x="886483" y="462597"/>
                  </a:lnTo>
                  <a:lnTo>
                    <a:pt x="884579" y="473075"/>
                  </a:lnTo>
                  <a:lnTo>
                    <a:pt x="882675" y="483552"/>
                  </a:lnTo>
                  <a:lnTo>
                    <a:pt x="880454" y="494665"/>
                  </a:lnTo>
                  <a:lnTo>
                    <a:pt x="877281" y="506095"/>
                  </a:lnTo>
                  <a:lnTo>
                    <a:pt x="873790" y="516890"/>
                  </a:lnTo>
                  <a:lnTo>
                    <a:pt x="869665" y="528320"/>
                  </a:lnTo>
                  <a:lnTo>
                    <a:pt x="864905" y="540067"/>
                  </a:lnTo>
                  <a:lnTo>
                    <a:pt x="860145" y="551497"/>
                  </a:lnTo>
                  <a:lnTo>
                    <a:pt x="854750" y="562927"/>
                  </a:lnTo>
                  <a:lnTo>
                    <a:pt x="848721" y="574040"/>
                  </a:lnTo>
                  <a:lnTo>
                    <a:pt x="842374" y="585470"/>
                  </a:lnTo>
                  <a:lnTo>
                    <a:pt x="835710" y="596900"/>
                  </a:lnTo>
                  <a:lnTo>
                    <a:pt x="828729" y="608012"/>
                  </a:lnTo>
                  <a:lnTo>
                    <a:pt x="821113" y="618490"/>
                  </a:lnTo>
                  <a:lnTo>
                    <a:pt x="812863" y="629285"/>
                  </a:lnTo>
                  <a:lnTo>
                    <a:pt x="804929" y="639127"/>
                  </a:lnTo>
                  <a:lnTo>
                    <a:pt x="796361" y="649287"/>
                  </a:lnTo>
                  <a:lnTo>
                    <a:pt x="787159" y="659130"/>
                  </a:lnTo>
                  <a:lnTo>
                    <a:pt x="777956" y="668020"/>
                  </a:lnTo>
                  <a:lnTo>
                    <a:pt x="768119" y="676592"/>
                  </a:lnTo>
                  <a:lnTo>
                    <a:pt x="758599" y="685165"/>
                  </a:lnTo>
                  <a:lnTo>
                    <a:pt x="748127" y="692785"/>
                  </a:lnTo>
                  <a:lnTo>
                    <a:pt x="737973" y="700087"/>
                  </a:lnTo>
                  <a:lnTo>
                    <a:pt x="727184" y="706755"/>
                  </a:lnTo>
                  <a:lnTo>
                    <a:pt x="716077" y="712470"/>
                  </a:lnTo>
                  <a:lnTo>
                    <a:pt x="705288" y="717867"/>
                  </a:lnTo>
                  <a:lnTo>
                    <a:pt x="693864" y="722312"/>
                  </a:lnTo>
                  <a:lnTo>
                    <a:pt x="682123" y="726122"/>
                  </a:lnTo>
                  <a:lnTo>
                    <a:pt x="676411" y="727710"/>
                  </a:lnTo>
                  <a:lnTo>
                    <a:pt x="670382" y="729297"/>
                  </a:lnTo>
                  <a:lnTo>
                    <a:pt x="664353" y="730567"/>
                  </a:lnTo>
                  <a:lnTo>
                    <a:pt x="658641" y="731520"/>
                  </a:lnTo>
                  <a:lnTo>
                    <a:pt x="652294" y="732472"/>
                  </a:lnTo>
                  <a:lnTo>
                    <a:pt x="646265" y="732790"/>
                  </a:lnTo>
                  <a:lnTo>
                    <a:pt x="640236" y="733107"/>
                  </a:lnTo>
                  <a:lnTo>
                    <a:pt x="634524" y="733425"/>
                  </a:lnTo>
                  <a:lnTo>
                    <a:pt x="628177" y="733107"/>
                  </a:lnTo>
                  <a:lnTo>
                    <a:pt x="622148" y="732790"/>
                  </a:lnTo>
                  <a:lnTo>
                    <a:pt x="616119" y="732472"/>
                  </a:lnTo>
                  <a:lnTo>
                    <a:pt x="610089" y="731520"/>
                  </a:lnTo>
                  <a:lnTo>
                    <a:pt x="604060" y="730567"/>
                  </a:lnTo>
                  <a:lnTo>
                    <a:pt x="598031" y="729297"/>
                  </a:lnTo>
                  <a:lnTo>
                    <a:pt x="592319" y="727710"/>
                  </a:lnTo>
                  <a:lnTo>
                    <a:pt x="586290" y="726122"/>
                  </a:lnTo>
                  <a:lnTo>
                    <a:pt x="574548" y="722312"/>
                  </a:lnTo>
                  <a:lnTo>
                    <a:pt x="563442" y="717867"/>
                  </a:lnTo>
                  <a:lnTo>
                    <a:pt x="552335" y="712470"/>
                  </a:lnTo>
                  <a:lnTo>
                    <a:pt x="541229" y="706755"/>
                  </a:lnTo>
                  <a:lnTo>
                    <a:pt x="530440" y="700087"/>
                  </a:lnTo>
                  <a:lnTo>
                    <a:pt x="520285" y="692785"/>
                  </a:lnTo>
                  <a:lnTo>
                    <a:pt x="510131" y="685165"/>
                  </a:lnTo>
                  <a:lnTo>
                    <a:pt x="500293" y="676592"/>
                  </a:lnTo>
                  <a:lnTo>
                    <a:pt x="490456" y="668020"/>
                  </a:lnTo>
                  <a:lnTo>
                    <a:pt x="481571" y="659130"/>
                  </a:lnTo>
                  <a:lnTo>
                    <a:pt x="472368" y="649287"/>
                  </a:lnTo>
                  <a:lnTo>
                    <a:pt x="463800" y="639127"/>
                  </a:lnTo>
                  <a:lnTo>
                    <a:pt x="455550" y="629285"/>
                  </a:lnTo>
                  <a:lnTo>
                    <a:pt x="447934" y="618490"/>
                  </a:lnTo>
                  <a:lnTo>
                    <a:pt x="440001" y="608012"/>
                  </a:lnTo>
                  <a:lnTo>
                    <a:pt x="433020" y="596900"/>
                  </a:lnTo>
                  <a:lnTo>
                    <a:pt x="426038" y="585470"/>
                  </a:lnTo>
                  <a:lnTo>
                    <a:pt x="419692" y="574040"/>
                  </a:lnTo>
                  <a:lnTo>
                    <a:pt x="413980" y="562927"/>
                  </a:lnTo>
                  <a:lnTo>
                    <a:pt x="408268" y="551497"/>
                  </a:lnTo>
                  <a:lnTo>
                    <a:pt x="403508" y="540067"/>
                  </a:lnTo>
                  <a:lnTo>
                    <a:pt x="399065" y="528320"/>
                  </a:lnTo>
                  <a:lnTo>
                    <a:pt x="394940" y="516890"/>
                  </a:lnTo>
                  <a:lnTo>
                    <a:pt x="391449" y="506095"/>
                  </a:lnTo>
                  <a:lnTo>
                    <a:pt x="388276" y="494665"/>
                  </a:lnTo>
                  <a:lnTo>
                    <a:pt x="385737" y="483552"/>
                  </a:lnTo>
                  <a:lnTo>
                    <a:pt x="383834" y="473075"/>
                  </a:lnTo>
                  <a:lnTo>
                    <a:pt x="382247" y="462597"/>
                  </a:lnTo>
                  <a:lnTo>
                    <a:pt x="380978" y="453390"/>
                  </a:lnTo>
                  <a:lnTo>
                    <a:pt x="379074" y="445452"/>
                  </a:lnTo>
                  <a:lnTo>
                    <a:pt x="376852" y="438785"/>
                  </a:lnTo>
                  <a:lnTo>
                    <a:pt x="374314" y="433070"/>
                  </a:lnTo>
                  <a:lnTo>
                    <a:pt x="371458" y="428307"/>
                  </a:lnTo>
                  <a:lnTo>
                    <a:pt x="368602" y="424180"/>
                  </a:lnTo>
                  <a:lnTo>
                    <a:pt x="366063" y="421005"/>
                  </a:lnTo>
                  <a:lnTo>
                    <a:pt x="363842" y="417830"/>
                  </a:lnTo>
                  <a:lnTo>
                    <a:pt x="358765" y="411480"/>
                  </a:lnTo>
                  <a:lnTo>
                    <a:pt x="356226" y="407987"/>
                  </a:lnTo>
                  <a:lnTo>
                    <a:pt x="354005" y="404177"/>
                  </a:lnTo>
                  <a:lnTo>
                    <a:pt x="352101" y="400367"/>
                  </a:lnTo>
                  <a:lnTo>
                    <a:pt x="349879" y="396240"/>
                  </a:lnTo>
                  <a:lnTo>
                    <a:pt x="347975" y="391477"/>
                  </a:lnTo>
                  <a:lnTo>
                    <a:pt x="346389" y="386715"/>
                  </a:lnTo>
                  <a:lnTo>
                    <a:pt x="345119" y="381317"/>
                  </a:lnTo>
                  <a:lnTo>
                    <a:pt x="343533" y="375920"/>
                  </a:lnTo>
                  <a:lnTo>
                    <a:pt x="342263" y="369570"/>
                  </a:lnTo>
                  <a:lnTo>
                    <a:pt x="341311" y="362902"/>
                  </a:lnTo>
                  <a:lnTo>
                    <a:pt x="340677" y="355282"/>
                  </a:lnTo>
                  <a:lnTo>
                    <a:pt x="340359" y="347662"/>
                  </a:lnTo>
                  <a:lnTo>
                    <a:pt x="339725" y="339407"/>
                  </a:lnTo>
                  <a:lnTo>
                    <a:pt x="339725" y="330200"/>
                  </a:lnTo>
                  <a:lnTo>
                    <a:pt x="340042" y="321310"/>
                  </a:lnTo>
                  <a:lnTo>
                    <a:pt x="340994" y="313690"/>
                  </a:lnTo>
                  <a:lnTo>
                    <a:pt x="342581" y="306705"/>
                  </a:lnTo>
                  <a:lnTo>
                    <a:pt x="344802" y="300672"/>
                  </a:lnTo>
                  <a:lnTo>
                    <a:pt x="347341" y="295275"/>
                  </a:lnTo>
                  <a:lnTo>
                    <a:pt x="349879" y="290830"/>
                  </a:lnTo>
                  <a:lnTo>
                    <a:pt x="352735" y="287020"/>
                  </a:lnTo>
                  <a:lnTo>
                    <a:pt x="355591" y="283845"/>
                  </a:lnTo>
                  <a:lnTo>
                    <a:pt x="358765" y="281305"/>
                  </a:lnTo>
                  <a:lnTo>
                    <a:pt x="361620" y="279400"/>
                  </a:lnTo>
                  <a:lnTo>
                    <a:pt x="364476" y="277812"/>
                  </a:lnTo>
                  <a:lnTo>
                    <a:pt x="367015" y="276542"/>
                  </a:lnTo>
                  <a:lnTo>
                    <a:pt x="370823" y="275272"/>
                  </a:lnTo>
                  <a:lnTo>
                    <a:pt x="372092" y="274955"/>
                  </a:lnTo>
                  <a:lnTo>
                    <a:pt x="370506" y="265112"/>
                  </a:lnTo>
                  <a:lnTo>
                    <a:pt x="368919" y="255587"/>
                  </a:lnTo>
                  <a:lnTo>
                    <a:pt x="368284" y="245745"/>
                  </a:lnTo>
                  <a:lnTo>
                    <a:pt x="367650" y="236537"/>
                  </a:lnTo>
                  <a:lnTo>
                    <a:pt x="367332" y="227647"/>
                  </a:lnTo>
                  <a:lnTo>
                    <a:pt x="367332" y="218757"/>
                  </a:lnTo>
                  <a:lnTo>
                    <a:pt x="367650" y="210185"/>
                  </a:lnTo>
                  <a:lnTo>
                    <a:pt x="368284" y="201930"/>
                  </a:lnTo>
                  <a:lnTo>
                    <a:pt x="369236" y="193675"/>
                  </a:lnTo>
                  <a:lnTo>
                    <a:pt x="370823" y="185737"/>
                  </a:lnTo>
                  <a:lnTo>
                    <a:pt x="372092" y="178117"/>
                  </a:lnTo>
                  <a:lnTo>
                    <a:pt x="373679" y="170497"/>
                  </a:lnTo>
                  <a:lnTo>
                    <a:pt x="375583" y="162877"/>
                  </a:lnTo>
                  <a:lnTo>
                    <a:pt x="378122" y="155892"/>
                  </a:lnTo>
                  <a:lnTo>
                    <a:pt x="380660" y="148907"/>
                  </a:lnTo>
                  <a:lnTo>
                    <a:pt x="383516" y="142240"/>
                  </a:lnTo>
                  <a:lnTo>
                    <a:pt x="386372" y="135572"/>
                  </a:lnTo>
                  <a:lnTo>
                    <a:pt x="389228" y="129222"/>
                  </a:lnTo>
                  <a:lnTo>
                    <a:pt x="392719" y="122872"/>
                  </a:lnTo>
                  <a:lnTo>
                    <a:pt x="396527" y="116840"/>
                  </a:lnTo>
                  <a:lnTo>
                    <a:pt x="400335" y="111125"/>
                  </a:lnTo>
                  <a:lnTo>
                    <a:pt x="404143" y="105727"/>
                  </a:lnTo>
                  <a:lnTo>
                    <a:pt x="408268" y="100330"/>
                  </a:lnTo>
                  <a:lnTo>
                    <a:pt x="412710" y="94932"/>
                  </a:lnTo>
                  <a:lnTo>
                    <a:pt x="417153" y="89852"/>
                  </a:lnTo>
                  <a:lnTo>
                    <a:pt x="421913" y="84772"/>
                  </a:lnTo>
                  <a:lnTo>
                    <a:pt x="426356" y="80327"/>
                  </a:lnTo>
                  <a:lnTo>
                    <a:pt x="431433" y="75565"/>
                  </a:lnTo>
                  <a:lnTo>
                    <a:pt x="436510" y="71120"/>
                  </a:lnTo>
                  <a:lnTo>
                    <a:pt x="441905" y="66992"/>
                  </a:lnTo>
                  <a:lnTo>
                    <a:pt x="452377" y="58737"/>
                  </a:lnTo>
                  <a:lnTo>
                    <a:pt x="463483" y="51117"/>
                  </a:lnTo>
                  <a:lnTo>
                    <a:pt x="474907" y="44450"/>
                  </a:lnTo>
                  <a:lnTo>
                    <a:pt x="486648" y="38100"/>
                  </a:lnTo>
                  <a:lnTo>
                    <a:pt x="498389" y="32385"/>
                  </a:lnTo>
                  <a:lnTo>
                    <a:pt x="510448" y="26987"/>
                  </a:lnTo>
                  <a:lnTo>
                    <a:pt x="522506" y="22542"/>
                  </a:lnTo>
                  <a:lnTo>
                    <a:pt x="534565" y="18415"/>
                  </a:lnTo>
                  <a:lnTo>
                    <a:pt x="546623" y="14605"/>
                  </a:lnTo>
                  <a:lnTo>
                    <a:pt x="558682" y="11430"/>
                  </a:lnTo>
                  <a:lnTo>
                    <a:pt x="570740" y="8890"/>
                  </a:lnTo>
                  <a:lnTo>
                    <a:pt x="581847" y="6350"/>
                  </a:lnTo>
                  <a:lnTo>
                    <a:pt x="593271" y="4445"/>
                  </a:lnTo>
                  <a:lnTo>
                    <a:pt x="604377" y="2857"/>
                  </a:lnTo>
                  <a:lnTo>
                    <a:pt x="614532" y="1270"/>
                  </a:lnTo>
                  <a:lnTo>
                    <a:pt x="624686" y="635"/>
                  </a:lnTo>
                  <a:lnTo>
                    <a:pt x="634524" y="0"/>
                  </a:lnTo>
                  <a:close/>
                </a:path>
              </a:pathLst>
            </a:custGeom>
            <a:solidFill>
              <a:schemeClr val="tx2"/>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sp>
        <p:nvSpPr>
          <p:cNvPr id="11" name="TextBox 10"/>
          <p:cNvSpPr txBox="1"/>
          <p:nvPr/>
        </p:nvSpPr>
        <p:spPr>
          <a:xfrm>
            <a:off x="2573194" y="2355726"/>
            <a:ext cx="1261884" cy="307777"/>
          </a:xfrm>
          <a:prstGeom prst="rect">
            <a:avLst/>
          </a:prstGeom>
          <a:noFill/>
        </p:spPr>
        <p:txBody>
          <a:bodyPr wrap="non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输入标题文字</a:t>
            </a:r>
          </a:p>
        </p:txBody>
      </p:sp>
      <p:sp>
        <p:nvSpPr>
          <p:cNvPr id="12" name="TextBox 11"/>
          <p:cNvSpPr txBox="1"/>
          <p:nvPr/>
        </p:nvSpPr>
        <p:spPr>
          <a:xfrm>
            <a:off x="2573194" y="2571750"/>
            <a:ext cx="2646878" cy="338554"/>
          </a:xfrm>
          <a:prstGeom prst="rect">
            <a:avLst/>
          </a:prstGeom>
          <a:noFill/>
        </p:spPr>
        <p:txBody>
          <a:bodyPr wrap="none" rtlCol="0">
            <a:spAutoFit/>
          </a:bodyPr>
          <a:lstStyle/>
          <a:p>
            <a:r>
              <a:rPr lang="zh-CN" altLang="en-US" sz="800" dirty="0">
                <a:solidFill>
                  <a:schemeClr val="bg1"/>
                </a:solidFill>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800" dirty="0">
              <a:solidFill>
                <a:schemeClr val="bg1"/>
              </a:solidFill>
              <a:latin typeface="方正黑体简体" panose="03000509000000000000" pitchFamily="65" charset="-122"/>
              <a:ea typeface="方正黑体简体" panose="03000509000000000000" pitchFamily="65" charset="-122"/>
            </a:endParaRPr>
          </a:p>
          <a:p>
            <a:r>
              <a:rPr lang="zh-CN" altLang="en-US" sz="800" dirty="0">
                <a:solidFill>
                  <a:schemeClr val="bg1"/>
                </a:solidFill>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800" dirty="0">
              <a:solidFill>
                <a:schemeClr val="bg1"/>
              </a:solidFill>
              <a:latin typeface="方正黑体简体" panose="03000509000000000000" pitchFamily="65" charset="-122"/>
              <a:ea typeface="方正黑体简体" panose="03000509000000000000" pitchFamily="65" charset="-122"/>
            </a:endParaRPr>
          </a:p>
        </p:txBody>
      </p:sp>
      <p:sp>
        <p:nvSpPr>
          <p:cNvPr id="13" name="TextBox 12"/>
          <p:cNvSpPr txBox="1"/>
          <p:nvPr/>
        </p:nvSpPr>
        <p:spPr>
          <a:xfrm>
            <a:off x="2573194" y="2980723"/>
            <a:ext cx="1261884" cy="307777"/>
          </a:xfrm>
          <a:prstGeom prst="rect">
            <a:avLst/>
          </a:prstGeom>
          <a:noFill/>
        </p:spPr>
        <p:txBody>
          <a:bodyPr wrap="non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输入标题文字</a:t>
            </a:r>
          </a:p>
        </p:txBody>
      </p:sp>
      <p:sp>
        <p:nvSpPr>
          <p:cNvPr id="14" name="TextBox 13"/>
          <p:cNvSpPr txBox="1"/>
          <p:nvPr/>
        </p:nvSpPr>
        <p:spPr>
          <a:xfrm>
            <a:off x="2573194" y="3196747"/>
            <a:ext cx="2646878" cy="338554"/>
          </a:xfrm>
          <a:prstGeom prst="rect">
            <a:avLst/>
          </a:prstGeom>
          <a:noFill/>
        </p:spPr>
        <p:txBody>
          <a:bodyPr wrap="none" rtlCol="0">
            <a:spAutoFit/>
          </a:bodyPr>
          <a:lstStyle/>
          <a:p>
            <a:r>
              <a:rPr lang="zh-CN" altLang="en-US" sz="800" dirty="0">
                <a:solidFill>
                  <a:schemeClr val="bg1"/>
                </a:solidFill>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800" dirty="0">
              <a:solidFill>
                <a:schemeClr val="bg1"/>
              </a:solidFill>
              <a:latin typeface="方正黑体简体" panose="03000509000000000000" pitchFamily="65" charset="-122"/>
              <a:ea typeface="方正黑体简体" panose="03000509000000000000" pitchFamily="65" charset="-122"/>
            </a:endParaRPr>
          </a:p>
          <a:p>
            <a:r>
              <a:rPr lang="zh-CN" altLang="en-US" sz="800" dirty="0">
                <a:solidFill>
                  <a:schemeClr val="bg1"/>
                </a:solidFill>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800" dirty="0">
              <a:solidFill>
                <a:schemeClr val="bg1"/>
              </a:solidFill>
              <a:latin typeface="方正黑体简体" panose="03000509000000000000" pitchFamily="65" charset="-122"/>
              <a:ea typeface="方正黑体简体" panose="03000509000000000000" pitchFamily="65" charset="-122"/>
            </a:endParaRPr>
          </a:p>
        </p:txBody>
      </p:sp>
      <p:sp>
        <p:nvSpPr>
          <p:cNvPr id="15" name="TextBox 14"/>
          <p:cNvSpPr txBox="1"/>
          <p:nvPr/>
        </p:nvSpPr>
        <p:spPr>
          <a:xfrm>
            <a:off x="2573194" y="3601348"/>
            <a:ext cx="1261884" cy="307777"/>
          </a:xfrm>
          <a:prstGeom prst="rect">
            <a:avLst/>
          </a:prstGeom>
          <a:noFill/>
        </p:spPr>
        <p:txBody>
          <a:bodyPr wrap="non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输入标题文字</a:t>
            </a:r>
          </a:p>
        </p:txBody>
      </p:sp>
      <p:sp>
        <p:nvSpPr>
          <p:cNvPr id="16" name="TextBox 15"/>
          <p:cNvSpPr txBox="1"/>
          <p:nvPr/>
        </p:nvSpPr>
        <p:spPr>
          <a:xfrm>
            <a:off x="2573194" y="3817372"/>
            <a:ext cx="2646878" cy="338554"/>
          </a:xfrm>
          <a:prstGeom prst="rect">
            <a:avLst/>
          </a:prstGeom>
          <a:noFill/>
        </p:spPr>
        <p:txBody>
          <a:bodyPr wrap="none" rtlCol="0">
            <a:spAutoFit/>
          </a:bodyPr>
          <a:lstStyle/>
          <a:p>
            <a:r>
              <a:rPr lang="zh-CN" altLang="en-US" sz="800" dirty="0">
                <a:solidFill>
                  <a:schemeClr val="bg1"/>
                </a:solidFill>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800" dirty="0">
              <a:solidFill>
                <a:schemeClr val="bg1"/>
              </a:solidFill>
              <a:latin typeface="方正黑体简体" panose="03000509000000000000" pitchFamily="65" charset="-122"/>
              <a:ea typeface="方正黑体简体" panose="03000509000000000000" pitchFamily="65" charset="-122"/>
            </a:endParaRPr>
          </a:p>
          <a:p>
            <a:r>
              <a:rPr lang="zh-CN" altLang="en-US" sz="800" dirty="0">
                <a:solidFill>
                  <a:schemeClr val="bg1"/>
                </a:solidFill>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800" dirty="0">
              <a:solidFill>
                <a:schemeClr val="bg1"/>
              </a:solidFill>
              <a:latin typeface="方正黑体简体" panose="03000509000000000000" pitchFamily="65" charset="-122"/>
              <a:ea typeface="方正黑体简体" panose="03000509000000000000" pitchFamily="65" charset="-122"/>
            </a:endParaRPr>
          </a:p>
        </p:txBody>
      </p:sp>
      <p:grpSp>
        <p:nvGrpSpPr>
          <p:cNvPr id="19" name="组合 18"/>
          <p:cNvGrpSpPr/>
          <p:nvPr/>
        </p:nvGrpSpPr>
        <p:grpSpPr>
          <a:xfrm>
            <a:off x="5724128" y="1995686"/>
            <a:ext cx="3419872" cy="2448272"/>
            <a:chOff x="5724128" y="1995686"/>
            <a:chExt cx="3419872" cy="2448272"/>
          </a:xfrm>
        </p:grpSpPr>
        <p:sp>
          <p:nvSpPr>
            <p:cNvPr id="4" name="矩形 3"/>
            <p:cNvSpPr/>
            <p:nvPr/>
          </p:nvSpPr>
          <p:spPr>
            <a:xfrm>
              <a:off x="5724128" y="1995686"/>
              <a:ext cx="3419872" cy="24482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4128" y="2008226"/>
              <a:ext cx="3419872" cy="2435732"/>
            </a:xfrm>
            <a:prstGeom prst="rect">
              <a:avLst/>
            </a:prstGeom>
          </p:spPr>
        </p:pic>
      </p:grpSp>
      <p:pic>
        <p:nvPicPr>
          <p:cNvPr id="17" name="图片 16"/>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5496" y="2179922"/>
            <a:ext cx="1728192" cy="2151805"/>
          </a:xfrm>
          <a:prstGeom prst="rect">
            <a:avLst/>
          </a:prstGeom>
        </p:spPr>
      </p:pic>
      <p:sp>
        <p:nvSpPr>
          <p:cNvPr id="18" name="TextBox 17"/>
          <p:cNvSpPr txBox="1"/>
          <p:nvPr/>
        </p:nvSpPr>
        <p:spPr>
          <a:xfrm>
            <a:off x="1997130" y="987574"/>
            <a:ext cx="2646878" cy="461665"/>
          </a:xfrm>
          <a:prstGeom prst="rect">
            <a:avLst/>
          </a:prstGeom>
          <a:noFill/>
        </p:spPr>
        <p:txBody>
          <a:bodyPr wrap="none" rtlCol="0">
            <a:spAutoFit/>
          </a:bodyPr>
          <a:lstStyle/>
          <a:p>
            <a:r>
              <a:rPr lang="zh-CN" altLang="en-US" sz="2400" dirty="0">
                <a:solidFill>
                  <a:schemeClr val="tx2"/>
                </a:solidFill>
                <a:latin typeface="方正大黑简体" panose="03000509000000000000" pitchFamily="65" charset="-122"/>
                <a:ea typeface="方正大黑简体" panose="03000509000000000000" pitchFamily="65" charset="-122"/>
              </a:rPr>
              <a:t>输入你的标题文字</a:t>
            </a:r>
          </a:p>
        </p:txBody>
      </p:sp>
      <p:sp>
        <p:nvSpPr>
          <p:cNvPr id="20" name="TextBox 19"/>
          <p:cNvSpPr txBox="1"/>
          <p:nvPr/>
        </p:nvSpPr>
        <p:spPr>
          <a:xfrm>
            <a:off x="1979712" y="1419622"/>
            <a:ext cx="3570208" cy="430887"/>
          </a:xfrm>
          <a:prstGeom prst="rect">
            <a:avLst/>
          </a:prstGeom>
          <a:noFill/>
        </p:spPr>
        <p:txBody>
          <a:bodyPr wrap="none" rtlCol="0">
            <a:spAutoFit/>
          </a:bodyPr>
          <a:lstStyle/>
          <a:p>
            <a:r>
              <a:rPr lang="zh-CN" altLang="en-US" sz="11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100" dirty="0">
              <a:latin typeface="方正黑体简体" panose="03000509000000000000" pitchFamily="65" charset="-122"/>
              <a:ea typeface="方正黑体简体" panose="03000509000000000000" pitchFamily="65" charset="-122"/>
            </a:endParaRPr>
          </a:p>
          <a:p>
            <a:r>
              <a:rPr lang="zh-CN" altLang="en-US" sz="11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100" dirty="0">
              <a:latin typeface="方正黑体简体" panose="03000509000000000000" pitchFamily="65" charset="-122"/>
              <a:ea typeface="方正黑体简体" panose="03000509000000000000" pitchFamily="65" charset="-122"/>
            </a:endParaRPr>
          </a:p>
        </p:txBody>
      </p:sp>
    </p:spTree>
    <p:extLst>
      <p:ext uri="{BB962C8B-B14F-4D97-AF65-F5344CB8AC3E}">
        <p14:creationId xmlns:p14="http://schemas.microsoft.com/office/powerpoint/2010/main" val="316957275"/>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55"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1000" fill="hold"/>
                                        <p:tgtEl>
                                          <p:spTgt spid="20"/>
                                        </p:tgtEl>
                                        <p:attrNameLst>
                                          <p:attrName>ppt_w</p:attrName>
                                        </p:attrNameLst>
                                      </p:cBhvr>
                                      <p:tavLst>
                                        <p:tav tm="0">
                                          <p:val>
                                            <p:strVal val="#ppt_w*0.70"/>
                                          </p:val>
                                        </p:tav>
                                        <p:tav tm="100000">
                                          <p:val>
                                            <p:strVal val="#ppt_w"/>
                                          </p:val>
                                        </p:tav>
                                      </p:tavLst>
                                    </p:anim>
                                    <p:anim calcmode="lin" valueType="num">
                                      <p:cBhvr>
                                        <p:cTn id="12" dur="1000" fill="hold"/>
                                        <p:tgtEl>
                                          <p:spTgt spid="20"/>
                                        </p:tgtEl>
                                        <p:attrNameLst>
                                          <p:attrName>ppt_h</p:attrName>
                                        </p:attrNameLst>
                                      </p:cBhvr>
                                      <p:tavLst>
                                        <p:tav tm="0">
                                          <p:val>
                                            <p:strVal val="#ppt_h"/>
                                          </p:val>
                                        </p:tav>
                                        <p:tav tm="100000">
                                          <p:val>
                                            <p:strVal val="#ppt_h"/>
                                          </p:val>
                                        </p:tav>
                                      </p:tavLst>
                                    </p:anim>
                                    <p:animEffect transition="in" filter="fade">
                                      <p:cBhvr>
                                        <p:cTn id="13" dur="1000"/>
                                        <p:tgtEl>
                                          <p:spTgt spid="20"/>
                                        </p:tgtEl>
                                      </p:cBhvr>
                                    </p:animEffect>
                                  </p:childTnLst>
                                </p:cTn>
                              </p:par>
                            </p:childTnLst>
                          </p:cTn>
                        </p:par>
                        <p:par>
                          <p:cTn id="14" fill="hold">
                            <p:stCondLst>
                              <p:cond delay="1500"/>
                            </p:stCondLst>
                            <p:childTnLst>
                              <p:par>
                                <p:cTn id="15" presetID="2" presetClass="entr" presetSubtype="8"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0-#ppt_w/2"/>
                                          </p:val>
                                        </p:tav>
                                        <p:tav tm="100000">
                                          <p:val>
                                            <p:strVal val="#ppt_x"/>
                                          </p:val>
                                        </p:tav>
                                      </p:tavLst>
                                    </p:anim>
                                    <p:anim calcmode="lin" valueType="num">
                                      <p:cBhvr additive="base">
                                        <p:cTn id="18" dur="500" fill="hold"/>
                                        <p:tgtEl>
                                          <p:spTgt spid="2"/>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500" fill="hold"/>
                                        <p:tgtEl>
                                          <p:spTgt spid="19"/>
                                        </p:tgtEl>
                                        <p:attrNameLst>
                                          <p:attrName>ppt_x</p:attrName>
                                        </p:attrNameLst>
                                      </p:cBhvr>
                                      <p:tavLst>
                                        <p:tav tm="0">
                                          <p:val>
                                            <p:strVal val="1+#ppt_w/2"/>
                                          </p:val>
                                        </p:tav>
                                        <p:tav tm="100000">
                                          <p:val>
                                            <p:strVal val="#ppt_x"/>
                                          </p:val>
                                        </p:tav>
                                      </p:tavLst>
                                    </p:anim>
                                    <p:anim calcmode="lin" valueType="num">
                                      <p:cBhvr additive="base">
                                        <p:cTn id="22" dur="500" fill="hold"/>
                                        <p:tgtEl>
                                          <p:spTgt spid="19"/>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42" presetClass="entr" presetSubtype="0"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1000"/>
                                        <p:tgtEl>
                                          <p:spTgt spid="17"/>
                                        </p:tgtEl>
                                      </p:cBhvr>
                                    </p:animEffect>
                                    <p:anim calcmode="lin" valueType="num">
                                      <p:cBhvr>
                                        <p:cTn id="27" dur="1000" fill="hold"/>
                                        <p:tgtEl>
                                          <p:spTgt spid="17"/>
                                        </p:tgtEl>
                                        <p:attrNameLst>
                                          <p:attrName>ppt_x</p:attrName>
                                        </p:attrNameLst>
                                      </p:cBhvr>
                                      <p:tavLst>
                                        <p:tav tm="0">
                                          <p:val>
                                            <p:strVal val="#ppt_x"/>
                                          </p:val>
                                        </p:tav>
                                        <p:tav tm="100000">
                                          <p:val>
                                            <p:strVal val="#ppt_x"/>
                                          </p:val>
                                        </p:tav>
                                      </p:tavLst>
                                    </p:anim>
                                    <p:anim calcmode="lin" valueType="num">
                                      <p:cBhvr>
                                        <p:cTn id="28" dur="1000" fill="hold"/>
                                        <p:tgtEl>
                                          <p:spTgt spid="17"/>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10" presetClass="entr" presetSubtype="0" fill="hold"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par>
                          <p:cTn id="33" fill="hold">
                            <p:stCondLst>
                              <p:cond delay="3500"/>
                            </p:stCondLst>
                            <p:childTnLst>
                              <p:par>
                                <p:cTn id="34" presetID="14" presetClass="entr" presetSubtype="1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randombar(horizontal)">
                                      <p:cBhvr>
                                        <p:cTn id="36" dur="500"/>
                                        <p:tgtEl>
                                          <p:spTgt spid="11"/>
                                        </p:tgtEl>
                                      </p:cBhvr>
                                    </p:animEffect>
                                  </p:childTnLst>
                                </p:cTn>
                              </p:par>
                            </p:childTnLst>
                          </p:cTn>
                        </p:par>
                        <p:par>
                          <p:cTn id="37" fill="hold">
                            <p:stCondLst>
                              <p:cond delay="4000"/>
                            </p:stCondLst>
                            <p:childTnLst>
                              <p:par>
                                <p:cTn id="38" presetID="10" presetClass="entr" presetSubtype="0" fill="hold" grpId="0"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par>
                          <p:cTn id="41" fill="hold">
                            <p:stCondLst>
                              <p:cond delay="4500"/>
                            </p:stCondLst>
                            <p:childTnLst>
                              <p:par>
                                <p:cTn id="42" presetID="10" presetClass="entr" presetSubtype="0" fill="hold"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par>
                          <p:cTn id="45" fill="hold">
                            <p:stCondLst>
                              <p:cond delay="5000"/>
                            </p:stCondLst>
                            <p:childTnLst>
                              <p:par>
                                <p:cTn id="46" presetID="14" presetClass="entr" presetSubtype="10" fill="hold" grpId="0" nodeType="after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randombar(horizontal)">
                                      <p:cBhvr>
                                        <p:cTn id="48" dur="500"/>
                                        <p:tgtEl>
                                          <p:spTgt spid="13"/>
                                        </p:tgtEl>
                                      </p:cBhvr>
                                    </p:animEffect>
                                  </p:childTnLst>
                                </p:cTn>
                              </p:par>
                            </p:childTnLst>
                          </p:cTn>
                        </p:par>
                        <p:par>
                          <p:cTn id="49" fill="hold">
                            <p:stCondLst>
                              <p:cond delay="5500"/>
                            </p:stCondLst>
                            <p:childTnLst>
                              <p:par>
                                <p:cTn id="50" presetID="10" presetClass="entr" presetSubtype="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childTnLst>
                          </p:cTn>
                        </p:par>
                        <p:par>
                          <p:cTn id="53" fill="hold">
                            <p:stCondLst>
                              <p:cond delay="6000"/>
                            </p:stCondLst>
                            <p:childTnLst>
                              <p:par>
                                <p:cTn id="54" presetID="10" presetClass="entr" presetSubtype="0" fill="hold"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par>
                          <p:cTn id="57" fill="hold">
                            <p:stCondLst>
                              <p:cond delay="6500"/>
                            </p:stCondLst>
                            <p:childTnLst>
                              <p:par>
                                <p:cTn id="58" presetID="14" presetClass="entr" presetSubtype="10" fill="hold" grpId="0" nodeType="after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randombar(horizontal)">
                                      <p:cBhvr>
                                        <p:cTn id="60" dur="500"/>
                                        <p:tgtEl>
                                          <p:spTgt spid="15"/>
                                        </p:tgtEl>
                                      </p:cBhvr>
                                    </p:animEffect>
                                  </p:childTnLst>
                                </p:cTn>
                              </p:par>
                            </p:childTnLst>
                          </p:cTn>
                        </p:par>
                        <p:par>
                          <p:cTn id="61" fill="hold">
                            <p:stCondLst>
                              <p:cond delay="7000"/>
                            </p:stCondLst>
                            <p:childTnLst>
                              <p:par>
                                <p:cTn id="62" presetID="10" presetClass="entr" presetSubtype="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p:bldP spid="12" grpId="0"/>
      <p:bldP spid="13" grpId="0"/>
      <p:bldP spid="14" grpId="0"/>
      <p:bldP spid="15" grpId="0"/>
      <p:bldP spid="16" grpId="0"/>
      <p:bldP spid="18" grpId="0"/>
      <p:bldP spid="2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右箭头 31"/>
          <p:cNvSpPr/>
          <p:nvPr/>
        </p:nvSpPr>
        <p:spPr bwMode="auto">
          <a:xfrm>
            <a:off x="5728056" y="1919831"/>
            <a:ext cx="2735099" cy="1281398"/>
          </a:xfrm>
          <a:prstGeom prst="rightArrow">
            <a:avLst>
              <a:gd name="adj1" fmla="val 67746"/>
              <a:gd name="adj2" fmla="val 40105"/>
            </a:avLst>
          </a:prstGeom>
          <a:gradFill flip="none" rotWithShape="1">
            <a:gsLst>
              <a:gs pos="0">
                <a:schemeClr val="tx2"/>
              </a:gs>
              <a:gs pos="94000">
                <a:schemeClr val="tx2"/>
              </a:gs>
            </a:gsLst>
            <a:lin ang="8100000" scaled="1"/>
            <a:tileRect/>
          </a:gradFill>
          <a:ln w="25400" cap="flat" cmpd="sng" algn="ctr">
            <a:noFill/>
            <a:prstDash val="solid"/>
          </a:ln>
          <a:effectLst>
            <a:outerShdw blurRad="50800" dist="38100" algn="l" rotWithShape="0">
              <a:prstClr val="black">
                <a:alpha val="40000"/>
              </a:prstClr>
            </a:outerShdw>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ysClr val="window" lastClr="FFFFFF"/>
              </a:solidFill>
              <a:effectLst>
                <a:reflection blurRad="6350" stA="55000" endA="300" endPos="45500" dir="5400000" sy="-100000" algn="bl" rotWithShape="0"/>
              </a:effectLst>
              <a:uLnTx/>
              <a:uFillTx/>
              <a:latin typeface="Impact" pitchFamily="34" charset="0"/>
              <a:ea typeface="微软雅黑" pitchFamily="34" charset="-122"/>
              <a:cs typeface="+mn-cs"/>
            </a:endParaRPr>
          </a:p>
        </p:txBody>
      </p:sp>
      <p:sp>
        <p:nvSpPr>
          <p:cNvPr id="33" name="矩形 4"/>
          <p:cNvSpPr/>
          <p:nvPr/>
        </p:nvSpPr>
        <p:spPr bwMode="auto">
          <a:xfrm>
            <a:off x="5709953" y="2123268"/>
            <a:ext cx="1066850" cy="1279417"/>
          </a:xfrm>
          <a:custGeom>
            <a:avLst/>
            <a:gdLst>
              <a:gd name="connsiteX0" fmla="*/ 0 w 1224136"/>
              <a:gd name="connsiteY0" fmla="*/ 0 h 648072"/>
              <a:gd name="connsiteX1" fmla="*/ 1224136 w 1224136"/>
              <a:gd name="connsiteY1" fmla="*/ 0 h 648072"/>
              <a:gd name="connsiteX2" fmla="*/ 1224136 w 1224136"/>
              <a:gd name="connsiteY2" fmla="*/ 648072 h 648072"/>
              <a:gd name="connsiteX3" fmla="*/ 0 w 1224136"/>
              <a:gd name="connsiteY3" fmla="*/ 648072 h 648072"/>
              <a:gd name="connsiteX4" fmla="*/ 0 w 1224136"/>
              <a:gd name="connsiteY4" fmla="*/ 0 h 648072"/>
              <a:gd name="connsiteX0" fmla="*/ 377372 w 1224136"/>
              <a:gd name="connsiteY0" fmla="*/ 0 h 1025443"/>
              <a:gd name="connsiteX1" fmla="*/ 1224136 w 1224136"/>
              <a:gd name="connsiteY1" fmla="*/ 377371 h 1025443"/>
              <a:gd name="connsiteX2" fmla="*/ 1224136 w 1224136"/>
              <a:gd name="connsiteY2" fmla="*/ 1025443 h 1025443"/>
              <a:gd name="connsiteX3" fmla="*/ 0 w 1224136"/>
              <a:gd name="connsiteY3" fmla="*/ 1025443 h 1025443"/>
              <a:gd name="connsiteX4" fmla="*/ 377372 w 1224136"/>
              <a:gd name="connsiteY4" fmla="*/ 0 h 1025443"/>
              <a:gd name="connsiteX0" fmla="*/ 0 w 846764"/>
              <a:gd name="connsiteY0" fmla="*/ 0 h 1025443"/>
              <a:gd name="connsiteX1" fmla="*/ 846764 w 846764"/>
              <a:gd name="connsiteY1" fmla="*/ 377371 h 1025443"/>
              <a:gd name="connsiteX2" fmla="*/ 846764 w 846764"/>
              <a:gd name="connsiteY2" fmla="*/ 1025443 h 1025443"/>
              <a:gd name="connsiteX3" fmla="*/ 43542 w 846764"/>
              <a:gd name="connsiteY3" fmla="*/ 706129 h 1025443"/>
              <a:gd name="connsiteX4" fmla="*/ 0 w 846764"/>
              <a:gd name="connsiteY4" fmla="*/ 0 h 1025443"/>
              <a:gd name="connsiteX0" fmla="*/ 19886 w 866650"/>
              <a:gd name="connsiteY0" fmla="*/ 0 h 1025443"/>
              <a:gd name="connsiteX1" fmla="*/ 866650 w 866650"/>
              <a:gd name="connsiteY1" fmla="*/ 377371 h 1025443"/>
              <a:gd name="connsiteX2" fmla="*/ 866650 w 866650"/>
              <a:gd name="connsiteY2" fmla="*/ 1025443 h 1025443"/>
              <a:gd name="connsiteX3" fmla="*/ 0 w 866650"/>
              <a:gd name="connsiteY3" fmla="*/ 706130 h 1025443"/>
              <a:gd name="connsiteX4" fmla="*/ 19886 w 866650"/>
              <a:gd name="connsiteY4" fmla="*/ 0 h 1025443"/>
              <a:gd name="connsiteX0" fmla="*/ 0 w 846764"/>
              <a:gd name="connsiteY0" fmla="*/ 0 h 1025443"/>
              <a:gd name="connsiteX1" fmla="*/ 846764 w 846764"/>
              <a:gd name="connsiteY1" fmla="*/ 377371 h 1025443"/>
              <a:gd name="connsiteX2" fmla="*/ 846764 w 846764"/>
              <a:gd name="connsiteY2" fmla="*/ 1025443 h 1025443"/>
              <a:gd name="connsiteX3" fmla="*/ 18171 w 846764"/>
              <a:gd name="connsiteY3" fmla="*/ 706131 h 1025443"/>
              <a:gd name="connsiteX4" fmla="*/ 0 w 846764"/>
              <a:gd name="connsiteY4" fmla="*/ 0 h 1025443"/>
              <a:gd name="connsiteX0" fmla="*/ 0 w 846764"/>
              <a:gd name="connsiteY0" fmla="*/ 0 h 1025443"/>
              <a:gd name="connsiteX1" fmla="*/ 846764 w 846764"/>
              <a:gd name="connsiteY1" fmla="*/ 377371 h 1025443"/>
              <a:gd name="connsiteX2" fmla="*/ 846764 w 846764"/>
              <a:gd name="connsiteY2" fmla="*/ 1025443 h 1025443"/>
              <a:gd name="connsiteX3" fmla="*/ 18171 w 846764"/>
              <a:gd name="connsiteY3" fmla="*/ 706132 h 1025443"/>
              <a:gd name="connsiteX4" fmla="*/ 0 w 846764"/>
              <a:gd name="connsiteY4" fmla="*/ 0 h 1025443"/>
              <a:gd name="connsiteX0" fmla="*/ 0 w 846764"/>
              <a:gd name="connsiteY0" fmla="*/ 0 h 1025443"/>
              <a:gd name="connsiteX1" fmla="*/ 846764 w 846764"/>
              <a:gd name="connsiteY1" fmla="*/ 377371 h 1025443"/>
              <a:gd name="connsiteX2" fmla="*/ 846764 w 846764"/>
              <a:gd name="connsiteY2" fmla="*/ 1025443 h 1025443"/>
              <a:gd name="connsiteX3" fmla="*/ 5486 w 846764"/>
              <a:gd name="connsiteY3" fmla="*/ 706133 h 1025443"/>
              <a:gd name="connsiteX4" fmla="*/ 0 w 846764"/>
              <a:gd name="connsiteY4" fmla="*/ 0 h 1025443"/>
              <a:gd name="connsiteX0" fmla="*/ 7408 w 854172"/>
              <a:gd name="connsiteY0" fmla="*/ 0 h 1025443"/>
              <a:gd name="connsiteX1" fmla="*/ 854172 w 854172"/>
              <a:gd name="connsiteY1" fmla="*/ 377371 h 1025443"/>
              <a:gd name="connsiteX2" fmla="*/ 854172 w 854172"/>
              <a:gd name="connsiteY2" fmla="*/ 1025443 h 1025443"/>
              <a:gd name="connsiteX3" fmla="*/ 208 w 854172"/>
              <a:gd name="connsiteY3" fmla="*/ 706134 h 1025443"/>
              <a:gd name="connsiteX4" fmla="*/ 7408 w 854172"/>
              <a:gd name="connsiteY4" fmla="*/ 0 h 1025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72" h="1025443">
                <a:moveTo>
                  <a:pt x="7408" y="0"/>
                </a:moveTo>
                <a:lnTo>
                  <a:pt x="854172" y="377371"/>
                </a:lnTo>
                <a:lnTo>
                  <a:pt x="854172" y="1025443"/>
                </a:lnTo>
                <a:lnTo>
                  <a:pt x="208" y="706134"/>
                </a:lnTo>
                <a:cubicBezTo>
                  <a:pt x="-1621" y="470756"/>
                  <a:pt x="9237" y="235378"/>
                  <a:pt x="7408" y="0"/>
                </a:cubicBezTo>
                <a:close/>
              </a:path>
            </a:pathLst>
          </a:custGeom>
          <a:gradFill>
            <a:gsLst>
              <a:gs pos="33000">
                <a:srgbClr val="F9F9F9"/>
              </a:gs>
              <a:gs pos="100000">
                <a:srgbClr val="D7D7D7"/>
              </a:gs>
            </a:gsLst>
            <a:lin ang="5400000" scaled="0"/>
          </a:gradFill>
          <a:ln w="3175" cap="flat" cmpd="sng" algn="ctr">
            <a:solidFill>
              <a:srgbClr val="EAEAEA"/>
            </a:solidFill>
            <a:prstDash val="solid"/>
          </a:ln>
          <a:effectLst>
            <a:outerShdw blurRad="50800" dist="38100" algn="l" rotWithShape="0">
              <a:prstClr val="black">
                <a:alpha val="40000"/>
              </a:prstClr>
            </a:outerShdw>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srgbClr val="4D4D4D"/>
              </a:solidFill>
              <a:effectLst>
                <a:reflection blurRad="6350" stA="55000" endA="300" endPos="45500" dir="5400000" sy="-100000" algn="bl" rotWithShape="0"/>
              </a:effectLst>
              <a:uLnTx/>
              <a:uFillTx/>
              <a:latin typeface="方正黑体简体" panose="03000509000000000000" pitchFamily="65" charset="-122"/>
              <a:ea typeface="方正黑体简体" panose="03000509000000000000" pitchFamily="65" charset="-122"/>
            </a:endParaRPr>
          </a:p>
        </p:txBody>
      </p:sp>
      <p:sp>
        <p:nvSpPr>
          <p:cNvPr id="34" name="矩形 33"/>
          <p:cNvSpPr/>
          <p:nvPr/>
        </p:nvSpPr>
        <p:spPr bwMode="auto">
          <a:xfrm>
            <a:off x="4534173" y="2607288"/>
            <a:ext cx="2245911" cy="808053"/>
          </a:xfrm>
          <a:prstGeom prst="rect">
            <a:avLst/>
          </a:prstGeom>
          <a:gradFill flip="none" rotWithShape="1">
            <a:gsLst>
              <a:gs pos="0">
                <a:schemeClr val="tx2"/>
              </a:gs>
              <a:gs pos="94000">
                <a:schemeClr val="tx2"/>
              </a:gs>
            </a:gsLst>
            <a:lin ang="8100000" scaled="1"/>
            <a:tileRect/>
          </a:gradFill>
          <a:ln w="25400" cap="flat" cmpd="sng" algn="ctr">
            <a:noFill/>
            <a:prstDash val="solid"/>
          </a:ln>
          <a:effectLst>
            <a:outerShdw blurRad="50800" dist="38100" algn="l" rotWithShape="0">
              <a:prstClr val="black">
                <a:alpha val="40000"/>
              </a:prstClr>
            </a:outerShdw>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ysClr val="window" lastClr="FFFFFF"/>
              </a:solidFill>
              <a:effectLst>
                <a:reflection blurRad="6350" stA="55000" endA="300" endPos="45500" dir="5400000" sy="-100000" algn="bl" rotWithShape="0"/>
              </a:effectLst>
              <a:uLnTx/>
              <a:uFillTx/>
              <a:latin typeface="方正黑体简体" panose="03000509000000000000" pitchFamily="65" charset="-122"/>
              <a:ea typeface="方正黑体简体" panose="03000509000000000000" pitchFamily="65" charset="-122"/>
            </a:endParaRPr>
          </a:p>
        </p:txBody>
      </p:sp>
      <p:sp>
        <p:nvSpPr>
          <p:cNvPr id="35" name="矩形 4"/>
          <p:cNvSpPr/>
          <p:nvPr/>
        </p:nvSpPr>
        <p:spPr bwMode="auto">
          <a:xfrm>
            <a:off x="4518329" y="2612054"/>
            <a:ext cx="1066850" cy="1279417"/>
          </a:xfrm>
          <a:custGeom>
            <a:avLst/>
            <a:gdLst>
              <a:gd name="connsiteX0" fmla="*/ 0 w 1224136"/>
              <a:gd name="connsiteY0" fmla="*/ 0 h 648072"/>
              <a:gd name="connsiteX1" fmla="*/ 1224136 w 1224136"/>
              <a:gd name="connsiteY1" fmla="*/ 0 h 648072"/>
              <a:gd name="connsiteX2" fmla="*/ 1224136 w 1224136"/>
              <a:gd name="connsiteY2" fmla="*/ 648072 h 648072"/>
              <a:gd name="connsiteX3" fmla="*/ 0 w 1224136"/>
              <a:gd name="connsiteY3" fmla="*/ 648072 h 648072"/>
              <a:gd name="connsiteX4" fmla="*/ 0 w 1224136"/>
              <a:gd name="connsiteY4" fmla="*/ 0 h 648072"/>
              <a:gd name="connsiteX0" fmla="*/ 377372 w 1224136"/>
              <a:gd name="connsiteY0" fmla="*/ 0 h 1025443"/>
              <a:gd name="connsiteX1" fmla="*/ 1224136 w 1224136"/>
              <a:gd name="connsiteY1" fmla="*/ 377371 h 1025443"/>
              <a:gd name="connsiteX2" fmla="*/ 1224136 w 1224136"/>
              <a:gd name="connsiteY2" fmla="*/ 1025443 h 1025443"/>
              <a:gd name="connsiteX3" fmla="*/ 0 w 1224136"/>
              <a:gd name="connsiteY3" fmla="*/ 1025443 h 1025443"/>
              <a:gd name="connsiteX4" fmla="*/ 377372 w 1224136"/>
              <a:gd name="connsiteY4" fmla="*/ 0 h 1025443"/>
              <a:gd name="connsiteX0" fmla="*/ 0 w 846764"/>
              <a:gd name="connsiteY0" fmla="*/ 0 h 1025443"/>
              <a:gd name="connsiteX1" fmla="*/ 846764 w 846764"/>
              <a:gd name="connsiteY1" fmla="*/ 377371 h 1025443"/>
              <a:gd name="connsiteX2" fmla="*/ 846764 w 846764"/>
              <a:gd name="connsiteY2" fmla="*/ 1025443 h 1025443"/>
              <a:gd name="connsiteX3" fmla="*/ 43542 w 846764"/>
              <a:gd name="connsiteY3" fmla="*/ 706129 h 1025443"/>
              <a:gd name="connsiteX4" fmla="*/ 0 w 846764"/>
              <a:gd name="connsiteY4" fmla="*/ 0 h 1025443"/>
              <a:gd name="connsiteX0" fmla="*/ 19886 w 866650"/>
              <a:gd name="connsiteY0" fmla="*/ 0 h 1025443"/>
              <a:gd name="connsiteX1" fmla="*/ 866650 w 866650"/>
              <a:gd name="connsiteY1" fmla="*/ 377371 h 1025443"/>
              <a:gd name="connsiteX2" fmla="*/ 866650 w 866650"/>
              <a:gd name="connsiteY2" fmla="*/ 1025443 h 1025443"/>
              <a:gd name="connsiteX3" fmla="*/ 0 w 866650"/>
              <a:gd name="connsiteY3" fmla="*/ 706130 h 1025443"/>
              <a:gd name="connsiteX4" fmla="*/ 19886 w 866650"/>
              <a:gd name="connsiteY4" fmla="*/ 0 h 1025443"/>
              <a:gd name="connsiteX0" fmla="*/ 0 w 846764"/>
              <a:gd name="connsiteY0" fmla="*/ 0 h 1025443"/>
              <a:gd name="connsiteX1" fmla="*/ 846764 w 846764"/>
              <a:gd name="connsiteY1" fmla="*/ 377371 h 1025443"/>
              <a:gd name="connsiteX2" fmla="*/ 846764 w 846764"/>
              <a:gd name="connsiteY2" fmla="*/ 1025443 h 1025443"/>
              <a:gd name="connsiteX3" fmla="*/ 18171 w 846764"/>
              <a:gd name="connsiteY3" fmla="*/ 706131 h 1025443"/>
              <a:gd name="connsiteX4" fmla="*/ 0 w 846764"/>
              <a:gd name="connsiteY4" fmla="*/ 0 h 1025443"/>
              <a:gd name="connsiteX0" fmla="*/ 0 w 846764"/>
              <a:gd name="connsiteY0" fmla="*/ 0 h 1025443"/>
              <a:gd name="connsiteX1" fmla="*/ 846764 w 846764"/>
              <a:gd name="connsiteY1" fmla="*/ 377371 h 1025443"/>
              <a:gd name="connsiteX2" fmla="*/ 846764 w 846764"/>
              <a:gd name="connsiteY2" fmla="*/ 1025443 h 1025443"/>
              <a:gd name="connsiteX3" fmla="*/ 18171 w 846764"/>
              <a:gd name="connsiteY3" fmla="*/ 706132 h 1025443"/>
              <a:gd name="connsiteX4" fmla="*/ 0 w 846764"/>
              <a:gd name="connsiteY4" fmla="*/ 0 h 1025443"/>
              <a:gd name="connsiteX0" fmla="*/ 0 w 846764"/>
              <a:gd name="connsiteY0" fmla="*/ 0 h 1025443"/>
              <a:gd name="connsiteX1" fmla="*/ 846764 w 846764"/>
              <a:gd name="connsiteY1" fmla="*/ 377371 h 1025443"/>
              <a:gd name="connsiteX2" fmla="*/ 846764 w 846764"/>
              <a:gd name="connsiteY2" fmla="*/ 1025443 h 1025443"/>
              <a:gd name="connsiteX3" fmla="*/ 5486 w 846764"/>
              <a:gd name="connsiteY3" fmla="*/ 706133 h 1025443"/>
              <a:gd name="connsiteX4" fmla="*/ 0 w 846764"/>
              <a:gd name="connsiteY4" fmla="*/ 0 h 1025443"/>
              <a:gd name="connsiteX0" fmla="*/ 7408 w 854172"/>
              <a:gd name="connsiteY0" fmla="*/ 0 h 1025443"/>
              <a:gd name="connsiteX1" fmla="*/ 854172 w 854172"/>
              <a:gd name="connsiteY1" fmla="*/ 377371 h 1025443"/>
              <a:gd name="connsiteX2" fmla="*/ 854172 w 854172"/>
              <a:gd name="connsiteY2" fmla="*/ 1025443 h 1025443"/>
              <a:gd name="connsiteX3" fmla="*/ 208 w 854172"/>
              <a:gd name="connsiteY3" fmla="*/ 706134 h 1025443"/>
              <a:gd name="connsiteX4" fmla="*/ 7408 w 854172"/>
              <a:gd name="connsiteY4" fmla="*/ 0 h 1025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72" h="1025443">
                <a:moveTo>
                  <a:pt x="7408" y="0"/>
                </a:moveTo>
                <a:lnTo>
                  <a:pt x="854172" y="377371"/>
                </a:lnTo>
                <a:lnTo>
                  <a:pt x="854172" y="1025443"/>
                </a:lnTo>
                <a:lnTo>
                  <a:pt x="208" y="706134"/>
                </a:lnTo>
                <a:cubicBezTo>
                  <a:pt x="-1621" y="470756"/>
                  <a:pt x="9237" y="235378"/>
                  <a:pt x="7408" y="0"/>
                </a:cubicBezTo>
                <a:close/>
              </a:path>
            </a:pathLst>
          </a:custGeom>
          <a:gradFill>
            <a:gsLst>
              <a:gs pos="33000">
                <a:srgbClr val="F9F9F9"/>
              </a:gs>
              <a:gs pos="100000">
                <a:srgbClr val="D7D7D7"/>
              </a:gs>
            </a:gsLst>
            <a:lin ang="5400000" scaled="0"/>
          </a:gradFill>
          <a:ln w="3175" cap="flat" cmpd="sng" algn="ctr">
            <a:solidFill>
              <a:srgbClr val="EAEAEA"/>
            </a:solidFill>
            <a:prstDash val="solid"/>
          </a:ln>
          <a:effectLst>
            <a:outerShdw blurRad="50800" dist="38100" algn="l" rotWithShape="0">
              <a:prstClr val="black">
                <a:alpha val="40000"/>
              </a:prstClr>
            </a:outerShdw>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srgbClr val="4D4D4D"/>
              </a:solidFill>
              <a:effectLst>
                <a:reflection blurRad="6350" stA="55000" endA="300" endPos="45500" dir="5400000" sy="-100000" algn="bl" rotWithShape="0"/>
              </a:effectLst>
              <a:uLnTx/>
              <a:uFillTx/>
              <a:latin typeface="方正黑体简体" panose="03000509000000000000" pitchFamily="65" charset="-122"/>
              <a:ea typeface="方正黑体简体" panose="03000509000000000000" pitchFamily="65" charset="-122"/>
            </a:endParaRPr>
          </a:p>
        </p:txBody>
      </p:sp>
      <p:sp>
        <p:nvSpPr>
          <p:cNvPr id="36" name="矩形 35"/>
          <p:cNvSpPr/>
          <p:nvPr/>
        </p:nvSpPr>
        <p:spPr bwMode="auto">
          <a:xfrm>
            <a:off x="3334596" y="3102821"/>
            <a:ext cx="2245911" cy="808053"/>
          </a:xfrm>
          <a:prstGeom prst="rect">
            <a:avLst/>
          </a:prstGeom>
          <a:gradFill flip="none" rotWithShape="1">
            <a:gsLst>
              <a:gs pos="0">
                <a:schemeClr val="tx2"/>
              </a:gs>
              <a:gs pos="94000">
                <a:schemeClr val="tx2"/>
              </a:gs>
            </a:gsLst>
            <a:lin ang="8100000" scaled="1"/>
            <a:tileRect/>
          </a:gradFill>
          <a:ln w="25400" cap="flat" cmpd="sng" algn="ctr">
            <a:noFill/>
            <a:prstDash val="solid"/>
          </a:ln>
          <a:effectLst>
            <a:outerShdw blurRad="50800" dist="38100" algn="l" rotWithShape="0">
              <a:prstClr val="black">
                <a:alpha val="40000"/>
              </a:prstClr>
            </a:outerShdw>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ysClr val="window" lastClr="FFFFFF"/>
              </a:solidFill>
              <a:effectLst>
                <a:reflection blurRad="6350" stA="55000" endA="300" endPos="45500" dir="5400000" sy="-100000" algn="bl" rotWithShape="0"/>
              </a:effectLst>
              <a:uLnTx/>
              <a:uFillTx/>
              <a:latin typeface="方正黑体简体" panose="03000509000000000000" pitchFamily="65" charset="-122"/>
              <a:ea typeface="方正黑体简体" panose="03000509000000000000" pitchFamily="65" charset="-122"/>
            </a:endParaRPr>
          </a:p>
        </p:txBody>
      </p:sp>
      <p:sp>
        <p:nvSpPr>
          <p:cNvPr id="37" name="矩形 4"/>
          <p:cNvSpPr/>
          <p:nvPr/>
        </p:nvSpPr>
        <p:spPr bwMode="auto">
          <a:xfrm>
            <a:off x="3316091" y="3100345"/>
            <a:ext cx="1066850" cy="1279417"/>
          </a:xfrm>
          <a:custGeom>
            <a:avLst/>
            <a:gdLst>
              <a:gd name="connsiteX0" fmla="*/ 0 w 1224136"/>
              <a:gd name="connsiteY0" fmla="*/ 0 h 648072"/>
              <a:gd name="connsiteX1" fmla="*/ 1224136 w 1224136"/>
              <a:gd name="connsiteY1" fmla="*/ 0 h 648072"/>
              <a:gd name="connsiteX2" fmla="*/ 1224136 w 1224136"/>
              <a:gd name="connsiteY2" fmla="*/ 648072 h 648072"/>
              <a:gd name="connsiteX3" fmla="*/ 0 w 1224136"/>
              <a:gd name="connsiteY3" fmla="*/ 648072 h 648072"/>
              <a:gd name="connsiteX4" fmla="*/ 0 w 1224136"/>
              <a:gd name="connsiteY4" fmla="*/ 0 h 648072"/>
              <a:gd name="connsiteX0" fmla="*/ 377372 w 1224136"/>
              <a:gd name="connsiteY0" fmla="*/ 0 h 1025443"/>
              <a:gd name="connsiteX1" fmla="*/ 1224136 w 1224136"/>
              <a:gd name="connsiteY1" fmla="*/ 377371 h 1025443"/>
              <a:gd name="connsiteX2" fmla="*/ 1224136 w 1224136"/>
              <a:gd name="connsiteY2" fmla="*/ 1025443 h 1025443"/>
              <a:gd name="connsiteX3" fmla="*/ 0 w 1224136"/>
              <a:gd name="connsiteY3" fmla="*/ 1025443 h 1025443"/>
              <a:gd name="connsiteX4" fmla="*/ 377372 w 1224136"/>
              <a:gd name="connsiteY4" fmla="*/ 0 h 1025443"/>
              <a:gd name="connsiteX0" fmla="*/ 0 w 846764"/>
              <a:gd name="connsiteY0" fmla="*/ 0 h 1025443"/>
              <a:gd name="connsiteX1" fmla="*/ 846764 w 846764"/>
              <a:gd name="connsiteY1" fmla="*/ 377371 h 1025443"/>
              <a:gd name="connsiteX2" fmla="*/ 846764 w 846764"/>
              <a:gd name="connsiteY2" fmla="*/ 1025443 h 1025443"/>
              <a:gd name="connsiteX3" fmla="*/ 43542 w 846764"/>
              <a:gd name="connsiteY3" fmla="*/ 706129 h 1025443"/>
              <a:gd name="connsiteX4" fmla="*/ 0 w 846764"/>
              <a:gd name="connsiteY4" fmla="*/ 0 h 1025443"/>
              <a:gd name="connsiteX0" fmla="*/ 19886 w 866650"/>
              <a:gd name="connsiteY0" fmla="*/ 0 h 1025443"/>
              <a:gd name="connsiteX1" fmla="*/ 866650 w 866650"/>
              <a:gd name="connsiteY1" fmla="*/ 377371 h 1025443"/>
              <a:gd name="connsiteX2" fmla="*/ 866650 w 866650"/>
              <a:gd name="connsiteY2" fmla="*/ 1025443 h 1025443"/>
              <a:gd name="connsiteX3" fmla="*/ 0 w 866650"/>
              <a:gd name="connsiteY3" fmla="*/ 706130 h 1025443"/>
              <a:gd name="connsiteX4" fmla="*/ 19886 w 866650"/>
              <a:gd name="connsiteY4" fmla="*/ 0 h 1025443"/>
              <a:gd name="connsiteX0" fmla="*/ 0 w 846764"/>
              <a:gd name="connsiteY0" fmla="*/ 0 h 1025443"/>
              <a:gd name="connsiteX1" fmla="*/ 846764 w 846764"/>
              <a:gd name="connsiteY1" fmla="*/ 377371 h 1025443"/>
              <a:gd name="connsiteX2" fmla="*/ 846764 w 846764"/>
              <a:gd name="connsiteY2" fmla="*/ 1025443 h 1025443"/>
              <a:gd name="connsiteX3" fmla="*/ 18171 w 846764"/>
              <a:gd name="connsiteY3" fmla="*/ 706131 h 1025443"/>
              <a:gd name="connsiteX4" fmla="*/ 0 w 846764"/>
              <a:gd name="connsiteY4" fmla="*/ 0 h 1025443"/>
              <a:gd name="connsiteX0" fmla="*/ 0 w 846764"/>
              <a:gd name="connsiteY0" fmla="*/ 0 h 1025443"/>
              <a:gd name="connsiteX1" fmla="*/ 846764 w 846764"/>
              <a:gd name="connsiteY1" fmla="*/ 377371 h 1025443"/>
              <a:gd name="connsiteX2" fmla="*/ 846764 w 846764"/>
              <a:gd name="connsiteY2" fmla="*/ 1025443 h 1025443"/>
              <a:gd name="connsiteX3" fmla="*/ 18171 w 846764"/>
              <a:gd name="connsiteY3" fmla="*/ 706132 h 1025443"/>
              <a:gd name="connsiteX4" fmla="*/ 0 w 846764"/>
              <a:gd name="connsiteY4" fmla="*/ 0 h 1025443"/>
              <a:gd name="connsiteX0" fmla="*/ 0 w 846764"/>
              <a:gd name="connsiteY0" fmla="*/ 0 h 1025443"/>
              <a:gd name="connsiteX1" fmla="*/ 846764 w 846764"/>
              <a:gd name="connsiteY1" fmla="*/ 377371 h 1025443"/>
              <a:gd name="connsiteX2" fmla="*/ 846764 w 846764"/>
              <a:gd name="connsiteY2" fmla="*/ 1025443 h 1025443"/>
              <a:gd name="connsiteX3" fmla="*/ 5486 w 846764"/>
              <a:gd name="connsiteY3" fmla="*/ 706133 h 1025443"/>
              <a:gd name="connsiteX4" fmla="*/ 0 w 846764"/>
              <a:gd name="connsiteY4" fmla="*/ 0 h 1025443"/>
              <a:gd name="connsiteX0" fmla="*/ 7408 w 854172"/>
              <a:gd name="connsiteY0" fmla="*/ 0 h 1025443"/>
              <a:gd name="connsiteX1" fmla="*/ 854172 w 854172"/>
              <a:gd name="connsiteY1" fmla="*/ 377371 h 1025443"/>
              <a:gd name="connsiteX2" fmla="*/ 854172 w 854172"/>
              <a:gd name="connsiteY2" fmla="*/ 1025443 h 1025443"/>
              <a:gd name="connsiteX3" fmla="*/ 208 w 854172"/>
              <a:gd name="connsiteY3" fmla="*/ 706134 h 1025443"/>
              <a:gd name="connsiteX4" fmla="*/ 7408 w 854172"/>
              <a:gd name="connsiteY4" fmla="*/ 0 h 1025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72" h="1025443">
                <a:moveTo>
                  <a:pt x="7408" y="0"/>
                </a:moveTo>
                <a:lnTo>
                  <a:pt x="854172" y="377371"/>
                </a:lnTo>
                <a:lnTo>
                  <a:pt x="854172" y="1025443"/>
                </a:lnTo>
                <a:lnTo>
                  <a:pt x="208" y="706134"/>
                </a:lnTo>
                <a:cubicBezTo>
                  <a:pt x="-1621" y="470756"/>
                  <a:pt x="9237" y="235378"/>
                  <a:pt x="7408" y="0"/>
                </a:cubicBezTo>
                <a:close/>
              </a:path>
            </a:pathLst>
          </a:custGeom>
          <a:gradFill>
            <a:gsLst>
              <a:gs pos="33000">
                <a:srgbClr val="F9F9F9"/>
              </a:gs>
              <a:gs pos="100000">
                <a:srgbClr val="D7D7D7"/>
              </a:gs>
            </a:gsLst>
            <a:lin ang="5400000" scaled="0"/>
          </a:gradFill>
          <a:ln w="3175" cap="flat" cmpd="sng" algn="ctr">
            <a:solidFill>
              <a:srgbClr val="EAEAEA"/>
            </a:solidFill>
            <a:prstDash val="solid"/>
          </a:ln>
          <a:effectLst>
            <a:outerShdw blurRad="50800" dist="38100" algn="l" rotWithShape="0">
              <a:prstClr val="black">
                <a:alpha val="40000"/>
              </a:prstClr>
            </a:outerShdw>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srgbClr val="4D4D4D"/>
              </a:solidFill>
              <a:effectLst>
                <a:reflection blurRad="6350" stA="55000" endA="300" endPos="45500" dir="5400000" sy="-100000" algn="bl" rotWithShape="0"/>
              </a:effectLst>
              <a:uLnTx/>
              <a:uFillTx/>
              <a:latin typeface="方正黑体简体" panose="03000509000000000000" pitchFamily="65" charset="-122"/>
              <a:ea typeface="方正黑体简体" panose="03000509000000000000" pitchFamily="65" charset="-122"/>
            </a:endParaRPr>
          </a:p>
        </p:txBody>
      </p:sp>
      <p:sp>
        <p:nvSpPr>
          <p:cNvPr id="38" name="矩形 37"/>
          <p:cNvSpPr/>
          <p:nvPr/>
        </p:nvSpPr>
        <p:spPr bwMode="auto">
          <a:xfrm>
            <a:off x="2322674" y="3587089"/>
            <a:ext cx="2065684" cy="808053"/>
          </a:xfrm>
          <a:prstGeom prst="rect">
            <a:avLst/>
          </a:prstGeom>
          <a:gradFill flip="none" rotWithShape="1">
            <a:gsLst>
              <a:gs pos="0">
                <a:schemeClr val="tx2"/>
              </a:gs>
              <a:gs pos="94000">
                <a:schemeClr val="tx2"/>
              </a:gs>
            </a:gsLst>
            <a:lin ang="8100000" scaled="1"/>
            <a:tileRect/>
          </a:gradFill>
          <a:ln w="25400" cap="flat" cmpd="sng" algn="ctr">
            <a:noFill/>
            <a:prstDash val="solid"/>
          </a:ln>
          <a:effectLst>
            <a:outerShdw blurRad="50800" dist="38100" algn="l" rotWithShape="0">
              <a:prstClr val="black">
                <a:alpha val="40000"/>
              </a:prstClr>
            </a:outerShdw>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ysClr val="window" lastClr="FFFFFF"/>
              </a:solidFill>
              <a:effectLst>
                <a:reflection blurRad="6350" stA="55000" endA="300" endPos="45500" dir="5400000" sy="-100000" algn="bl" rotWithShape="0"/>
              </a:effectLst>
              <a:uLnTx/>
              <a:uFillTx/>
              <a:latin typeface="方正黑体简体" panose="03000509000000000000" pitchFamily="65" charset="-122"/>
              <a:ea typeface="方正黑体简体" panose="03000509000000000000" pitchFamily="65" charset="-122"/>
            </a:endParaRPr>
          </a:p>
        </p:txBody>
      </p:sp>
      <p:sp>
        <p:nvSpPr>
          <p:cNvPr id="39" name="矩形 4"/>
          <p:cNvSpPr/>
          <p:nvPr/>
        </p:nvSpPr>
        <p:spPr bwMode="auto">
          <a:xfrm>
            <a:off x="2299465" y="3581209"/>
            <a:ext cx="1066850" cy="1279417"/>
          </a:xfrm>
          <a:custGeom>
            <a:avLst/>
            <a:gdLst>
              <a:gd name="connsiteX0" fmla="*/ 0 w 1224136"/>
              <a:gd name="connsiteY0" fmla="*/ 0 h 648072"/>
              <a:gd name="connsiteX1" fmla="*/ 1224136 w 1224136"/>
              <a:gd name="connsiteY1" fmla="*/ 0 h 648072"/>
              <a:gd name="connsiteX2" fmla="*/ 1224136 w 1224136"/>
              <a:gd name="connsiteY2" fmla="*/ 648072 h 648072"/>
              <a:gd name="connsiteX3" fmla="*/ 0 w 1224136"/>
              <a:gd name="connsiteY3" fmla="*/ 648072 h 648072"/>
              <a:gd name="connsiteX4" fmla="*/ 0 w 1224136"/>
              <a:gd name="connsiteY4" fmla="*/ 0 h 648072"/>
              <a:gd name="connsiteX0" fmla="*/ 377372 w 1224136"/>
              <a:gd name="connsiteY0" fmla="*/ 0 h 1025443"/>
              <a:gd name="connsiteX1" fmla="*/ 1224136 w 1224136"/>
              <a:gd name="connsiteY1" fmla="*/ 377371 h 1025443"/>
              <a:gd name="connsiteX2" fmla="*/ 1224136 w 1224136"/>
              <a:gd name="connsiteY2" fmla="*/ 1025443 h 1025443"/>
              <a:gd name="connsiteX3" fmla="*/ 0 w 1224136"/>
              <a:gd name="connsiteY3" fmla="*/ 1025443 h 1025443"/>
              <a:gd name="connsiteX4" fmla="*/ 377372 w 1224136"/>
              <a:gd name="connsiteY4" fmla="*/ 0 h 1025443"/>
              <a:gd name="connsiteX0" fmla="*/ 0 w 846764"/>
              <a:gd name="connsiteY0" fmla="*/ 0 h 1025443"/>
              <a:gd name="connsiteX1" fmla="*/ 846764 w 846764"/>
              <a:gd name="connsiteY1" fmla="*/ 377371 h 1025443"/>
              <a:gd name="connsiteX2" fmla="*/ 846764 w 846764"/>
              <a:gd name="connsiteY2" fmla="*/ 1025443 h 1025443"/>
              <a:gd name="connsiteX3" fmla="*/ 43542 w 846764"/>
              <a:gd name="connsiteY3" fmla="*/ 706129 h 1025443"/>
              <a:gd name="connsiteX4" fmla="*/ 0 w 846764"/>
              <a:gd name="connsiteY4" fmla="*/ 0 h 1025443"/>
              <a:gd name="connsiteX0" fmla="*/ 19886 w 866650"/>
              <a:gd name="connsiteY0" fmla="*/ 0 h 1025443"/>
              <a:gd name="connsiteX1" fmla="*/ 866650 w 866650"/>
              <a:gd name="connsiteY1" fmla="*/ 377371 h 1025443"/>
              <a:gd name="connsiteX2" fmla="*/ 866650 w 866650"/>
              <a:gd name="connsiteY2" fmla="*/ 1025443 h 1025443"/>
              <a:gd name="connsiteX3" fmla="*/ 0 w 866650"/>
              <a:gd name="connsiteY3" fmla="*/ 706130 h 1025443"/>
              <a:gd name="connsiteX4" fmla="*/ 19886 w 866650"/>
              <a:gd name="connsiteY4" fmla="*/ 0 h 1025443"/>
              <a:gd name="connsiteX0" fmla="*/ 0 w 846764"/>
              <a:gd name="connsiteY0" fmla="*/ 0 h 1025443"/>
              <a:gd name="connsiteX1" fmla="*/ 846764 w 846764"/>
              <a:gd name="connsiteY1" fmla="*/ 377371 h 1025443"/>
              <a:gd name="connsiteX2" fmla="*/ 846764 w 846764"/>
              <a:gd name="connsiteY2" fmla="*/ 1025443 h 1025443"/>
              <a:gd name="connsiteX3" fmla="*/ 18171 w 846764"/>
              <a:gd name="connsiteY3" fmla="*/ 706131 h 1025443"/>
              <a:gd name="connsiteX4" fmla="*/ 0 w 846764"/>
              <a:gd name="connsiteY4" fmla="*/ 0 h 1025443"/>
              <a:gd name="connsiteX0" fmla="*/ 0 w 846764"/>
              <a:gd name="connsiteY0" fmla="*/ 0 h 1025443"/>
              <a:gd name="connsiteX1" fmla="*/ 846764 w 846764"/>
              <a:gd name="connsiteY1" fmla="*/ 377371 h 1025443"/>
              <a:gd name="connsiteX2" fmla="*/ 846764 w 846764"/>
              <a:gd name="connsiteY2" fmla="*/ 1025443 h 1025443"/>
              <a:gd name="connsiteX3" fmla="*/ 18171 w 846764"/>
              <a:gd name="connsiteY3" fmla="*/ 706132 h 1025443"/>
              <a:gd name="connsiteX4" fmla="*/ 0 w 846764"/>
              <a:gd name="connsiteY4" fmla="*/ 0 h 1025443"/>
              <a:gd name="connsiteX0" fmla="*/ 0 w 846764"/>
              <a:gd name="connsiteY0" fmla="*/ 0 h 1025443"/>
              <a:gd name="connsiteX1" fmla="*/ 846764 w 846764"/>
              <a:gd name="connsiteY1" fmla="*/ 377371 h 1025443"/>
              <a:gd name="connsiteX2" fmla="*/ 846764 w 846764"/>
              <a:gd name="connsiteY2" fmla="*/ 1025443 h 1025443"/>
              <a:gd name="connsiteX3" fmla="*/ 5486 w 846764"/>
              <a:gd name="connsiteY3" fmla="*/ 706133 h 1025443"/>
              <a:gd name="connsiteX4" fmla="*/ 0 w 846764"/>
              <a:gd name="connsiteY4" fmla="*/ 0 h 1025443"/>
              <a:gd name="connsiteX0" fmla="*/ 7408 w 854172"/>
              <a:gd name="connsiteY0" fmla="*/ 0 h 1025443"/>
              <a:gd name="connsiteX1" fmla="*/ 854172 w 854172"/>
              <a:gd name="connsiteY1" fmla="*/ 377371 h 1025443"/>
              <a:gd name="connsiteX2" fmla="*/ 854172 w 854172"/>
              <a:gd name="connsiteY2" fmla="*/ 1025443 h 1025443"/>
              <a:gd name="connsiteX3" fmla="*/ 208 w 854172"/>
              <a:gd name="connsiteY3" fmla="*/ 706134 h 1025443"/>
              <a:gd name="connsiteX4" fmla="*/ 7408 w 854172"/>
              <a:gd name="connsiteY4" fmla="*/ 0 h 1025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72" h="1025443">
                <a:moveTo>
                  <a:pt x="7408" y="0"/>
                </a:moveTo>
                <a:lnTo>
                  <a:pt x="854172" y="377371"/>
                </a:lnTo>
                <a:lnTo>
                  <a:pt x="854172" y="1025443"/>
                </a:lnTo>
                <a:lnTo>
                  <a:pt x="208" y="706134"/>
                </a:lnTo>
                <a:cubicBezTo>
                  <a:pt x="-1621" y="470756"/>
                  <a:pt x="9237" y="235378"/>
                  <a:pt x="7408" y="0"/>
                </a:cubicBezTo>
                <a:close/>
              </a:path>
            </a:pathLst>
          </a:custGeom>
          <a:gradFill>
            <a:gsLst>
              <a:gs pos="33000">
                <a:srgbClr val="F9F9F9"/>
              </a:gs>
              <a:gs pos="100000">
                <a:srgbClr val="D7D7D7"/>
              </a:gs>
            </a:gsLst>
            <a:lin ang="5400000" scaled="0"/>
          </a:gradFill>
          <a:ln w="3175" cap="flat" cmpd="sng" algn="ctr">
            <a:solidFill>
              <a:srgbClr val="EAEAEA"/>
            </a:solidFill>
            <a:prstDash val="solid"/>
          </a:ln>
          <a:effectLst>
            <a:outerShdw blurRad="50800" dist="38100" algn="l" rotWithShape="0">
              <a:prstClr val="black">
                <a:alpha val="40000"/>
              </a:prstClr>
            </a:outerShdw>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srgbClr val="4D4D4D"/>
              </a:solidFill>
              <a:effectLst>
                <a:reflection blurRad="6350" stA="55000" endA="300" endPos="45500" dir="5400000" sy="-100000" algn="bl" rotWithShape="0"/>
              </a:effectLst>
              <a:uLnTx/>
              <a:uFillTx/>
              <a:latin typeface="微软雅黑" pitchFamily="34" charset="-122"/>
              <a:ea typeface="微软雅黑" pitchFamily="34" charset="-122"/>
              <a:cs typeface="+mn-cs"/>
            </a:endParaRPr>
          </a:p>
        </p:txBody>
      </p:sp>
      <p:sp>
        <p:nvSpPr>
          <p:cNvPr id="40" name="矩形 39"/>
          <p:cNvSpPr/>
          <p:nvPr/>
        </p:nvSpPr>
        <p:spPr bwMode="auto">
          <a:xfrm>
            <a:off x="1120436" y="4067953"/>
            <a:ext cx="2245911" cy="808053"/>
          </a:xfrm>
          <a:prstGeom prst="rect">
            <a:avLst/>
          </a:prstGeom>
          <a:gradFill flip="none" rotWithShape="1">
            <a:gsLst>
              <a:gs pos="0">
                <a:schemeClr val="tx2"/>
              </a:gs>
              <a:gs pos="94000">
                <a:schemeClr val="tx2"/>
              </a:gs>
            </a:gsLst>
            <a:lin ang="8100000" scaled="1"/>
            <a:tileRect/>
          </a:gradFill>
          <a:ln w="25400" cap="flat" cmpd="sng" algn="ctr">
            <a:noFill/>
            <a:prstDash val="solid"/>
          </a:ln>
          <a:effectLst>
            <a:outerShdw blurRad="50800" dist="38100" algn="l" rotWithShape="0">
              <a:prstClr val="black">
                <a:alpha val="40000"/>
              </a:prstClr>
            </a:outerShdw>
          </a:effectLst>
        </p:spPr>
        <p:txBody>
          <a:bodyPr anchor="ctr"/>
          <a:lstStyle/>
          <a:p>
            <a:pPr marL="0" marR="0" lvl="0" indent="0" algn="ctr" defTabSz="914400" eaLnBrk="1" fontAlgn="auto" latinLnBrk="0" hangingPunct="1">
              <a:lnSpc>
                <a:spcPct val="120000"/>
              </a:lnSpc>
              <a:spcBef>
                <a:spcPts val="0"/>
              </a:spcBef>
              <a:spcAft>
                <a:spcPts val="0"/>
              </a:spcAft>
              <a:buClrTx/>
              <a:buSzTx/>
              <a:buFontTx/>
              <a:buNone/>
              <a:tabLst/>
              <a:defRPr/>
            </a:pPr>
            <a:endParaRPr kumimoji="0" lang="zh-CN" altLang="en-US" sz="1800" b="1" i="0" u="none" strike="noStrike" kern="0" cap="none" spc="0" normalizeH="0" baseline="0" noProof="0" dirty="0">
              <a:ln>
                <a:noFill/>
              </a:ln>
              <a:solidFill>
                <a:sysClr val="window" lastClr="FFFFFF"/>
              </a:solidFill>
              <a:effectLst>
                <a:reflection blurRad="6350" stA="55000" endA="300" endPos="45500" dir="5400000" sy="-100000" algn="bl" rotWithShape="0"/>
              </a:effectLst>
              <a:uLnTx/>
              <a:uFillTx/>
              <a:latin typeface="Impact" pitchFamily="34" charset="0"/>
              <a:ea typeface="微软雅黑" pitchFamily="34" charset="-122"/>
              <a:cs typeface="+mn-cs"/>
            </a:endParaRPr>
          </a:p>
        </p:txBody>
      </p:sp>
      <p:sp>
        <p:nvSpPr>
          <p:cNvPr id="41" name="TextBox 19"/>
          <p:cNvSpPr txBox="1">
            <a:spLocks noChangeArrowheads="1"/>
          </p:cNvSpPr>
          <p:nvPr/>
        </p:nvSpPr>
        <p:spPr bwMode="auto">
          <a:xfrm>
            <a:off x="1043608" y="3679761"/>
            <a:ext cx="167009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600" b="0" i="0" u="none" strike="noStrike" kern="0" cap="none" spc="0" normalizeH="0" baseline="0" noProof="0" dirty="0">
                <a:ln>
                  <a:noFill/>
                </a:ln>
                <a:effectLst/>
                <a:uLnTx/>
                <a:uFillTx/>
                <a:latin typeface="方正黑体简体" panose="03000509000000000000" pitchFamily="65" charset="-122"/>
                <a:ea typeface="方正黑体简体" panose="03000509000000000000" pitchFamily="65" charset="-122"/>
              </a:rPr>
              <a:t>此处添加标题</a:t>
            </a:r>
          </a:p>
        </p:txBody>
      </p:sp>
      <p:sp>
        <p:nvSpPr>
          <p:cNvPr id="42" name="TextBox 19"/>
          <p:cNvSpPr txBox="1">
            <a:spLocks noChangeArrowheads="1"/>
          </p:cNvSpPr>
          <p:nvPr/>
        </p:nvSpPr>
        <p:spPr bwMode="auto">
          <a:xfrm>
            <a:off x="2264527" y="3217320"/>
            <a:ext cx="167009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600" b="0" i="0" u="none" strike="noStrike" kern="0" cap="none" spc="0" normalizeH="0" baseline="0" noProof="0" dirty="0">
                <a:ln>
                  <a:noFill/>
                </a:ln>
                <a:effectLst/>
                <a:uLnTx/>
                <a:uFillTx/>
                <a:latin typeface="方正黑体简体" panose="03000509000000000000" pitchFamily="65" charset="-122"/>
                <a:ea typeface="方正黑体简体" panose="03000509000000000000" pitchFamily="65" charset="-122"/>
              </a:rPr>
              <a:t>此处添加标题</a:t>
            </a:r>
          </a:p>
        </p:txBody>
      </p:sp>
      <p:sp>
        <p:nvSpPr>
          <p:cNvPr id="43" name="TextBox 19"/>
          <p:cNvSpPr txBox="1">
            <a:spLocks noChangeArrowheads="1"/>
          </p:cNvSpPr>
          <p:nvPr/>
        </p:nvSpPr>
        <p:spPr bwMode="auto">
          <a:xfrm>
            <a:off x="3342549" y="2739794"/>
            <a:ext cx="167009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600" b="0" i="0" u="none" strike="noStrike" kern="0" cap="none" spc="0" normalizeH="0" baseline="0" noProof="0" dirty="0">
                <a:ln>
                  <a:noFill/>
                </a:ln>
                <a:effectLst/>
                <a:uLnTx/>
                <a:uFillTx/>
                <a:latin typeface="方正黑体简体" panose="03000509000000000000" pitchFamily="65" charset="-122"/>
                <a:ea typeface="方正黑体简体" panose="03000509000000000000" pitchFamily="65" charset="-122"/>
              </a:rPr>
              <a:t>此处添加标题</a:t>
            </a:r>
          </a:p>
        </p:txBody>
      </p:sp>
      <p:sp>
        <p:nvSpPr>
          <p:cNvPr id="44" name="TextBox 19"/>
          <p:cNvSpPr txBox="1">
            <a:spLocks noChangeArrowheads="1"/>
          </p:cNvSpPr>
          <p:nvPr/>
        </p:nvSpPr>
        <p:spPr bwMode="auto">
          <a:xfrm>
            <a:off x="4510407" y="2224986"/>
            <a:ext cx="167009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600" b="0" i="0" u="none" strike="noStrike" kern="0" cap="none" spc="0" normalizeH="0" baseline="0" noProof="0" dirty="0">
                <a:ln>
                  <a:noFill/>
                </a:ln>
                <a:effectLst/>
                <a:uLnTx/>
                <a:uFillTx/>
                <a:latin typeface="方正黑体简体" panose="03000509000000000000" pitchFamily="65" charset="-122"/>
                <a:ea typeface="方正黑体简体" panose="03000509000000000000" pitchFamily="65" charset="-122"/>
              </a:rPr>
              <a:t>此处添加标题</a:t>
            </a:r>
          </a:p>
        </p:txBody>
      </p:sp>
      <p:sp>
        <p:nvSpPr>
          <p:cNvPr id="45" name="TextBox 19"/>
          <p:cNvSpPr txBox="1">
            <a:spLocks noChangeArrowheads="1"/>
          </p:cNvSpPr>
          <p:nvPr/>
        </p:nvSpPr>
        <p:spPr bwMode="auto">
          <a:xfrm>
            <a:off x="5768099" y="1751607"/>
            <a:ext cx="1670095"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600" b="0" i="0" u="none" strike="noStrike" kern="0" cap="none" spc="0" normalizeH="0" baseline="0" noProof="0" dirty="0">
                <a:ln>
                  <a:noFill/>
                </a:ln>
                <a:effectLst/>
                <a:uLnTx/>
                <a:uFillTx/>
                <a:latin typeface="方正黑体简体" panose="03000509000000000000" pitchFamily="65" charset="-122"/>
                <a:ea typeface="方正黑体简体" panose="03000509000000000000" pitchFamily="65" charset="-122"/>
              </a:rPr>
              <a:t>此处添加标题</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76" y="1130499"/>
            <a:ext cx="1780814" cy="2188973"/>
          </a:xfrm>
          <a:prstGeom prst="rect">
            <a:avLst/>
          </a:prstGeom>
        </p:spPr>
      </p:pic>
    </p:spTree>
    <p:extLst>
      <p:ext uri="{BB962C8B-B14F-4D97-AF65-F5344CB8AC3E}">
        <p14:creationId xmlns:p14="http://schemas.microsoft.com/office/powerpoint/2010/main" val="1453129645"/>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right)">
                                      <p:cBhvr>
                                        <p:cTn id="11" dur="500"/>
                                        <p:tgtEl>
                                          <p:spTgt spid="3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right)">
                                      <p:cBhvr>
                                        <p:cTn id="19" dur="500"/>
                                        <p:tgtEl>
                                          <p:spTgt spid="37"/>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wipe(left)">
                                      <p:cBhvr>
                                        <p:cTn id="23" dur="500"/>
                                        <p:tgtEl>
                                          <p:spTgt spid="36"/>
                                        </p:tgtEl>
                                      </p:cBhvr>
                                    </p:animEffect>
                                  </p:childTnLst>
                                </p:cTn>
                              </p:par>
                            </p:childTnLst>
                          </p:cTn>
                        </p:par>
                        <p:par>
                          <p:cTn id="24" fill="hold">
                            <p:stCondLst>
                              <p:cond delay="2500"/>
                            </p:stCondLst>
                            <p:childTnLst>
                              <p:par>
                                <p:cTn id="25" presetID="22" presetClass="entr" presetSubtype="2"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right)">
                                      <p:cBhvr>
                                        <p:cTn id="27" dur="500"/>
                                        <p:tgtEl>
                                          <p:spTgt spid="35"/>
                                        </p:tgtEl>
                                      </p:cBhvr>
                                    </p:animEffect>
                                  </p:childTnLst>
                                </p:cTn>
                              </p:par>
                            </p:childTnLst>
                          </p:cTn>
                        </p:par>
                        <p:par>
                          <p:cTn id="28" fill="hold">
                            <p:stCondLst>
                              <p:cond delay="3000"/>
                            </p:stCondLst>
                            <p:childTnLst>
                              <p:par>
                                <p:cTn id="29" presetID="22" presetClass="entr" presetSubtype="8" fill="hold" grpId="0" nodeType="after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500"/>
                                        <p:tgtEl>
                                          <p:spTgt spid="34"/>
                                        </p:tgtEl>
                                      </p:cBhvr>
                                    </p:animEffect>
                                  </p:childTnLst>
                                </p:cTn>
                              </p:par>
                            </p:childTnLst>
                          </p:cTn>
                        </p:par>
                        <p:par>
                          <p:cTn id="32" fill="hold">
                            <p:stCondLst>
                              <p:cond delay="3500"/>
                            </p:stCondLst>
                            <p:childTnLst>
                              <p:par>
                                <p:cTn id="33" presetID="22" presetClass="entr" presetSubtype="2"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right)">
                                      <p:cBhvr>
                                        <p:cTn id="35" dur="500"/>
                                        <p:tgtEl>
                                          <p:spTgt spid="33"/>
                                        </p:tgtEl>
                                      </p:cBhvr>
                                    </p:animEffect>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wipe(left)">
                                      <p:cBhvr>
                                        <p:cTn id="39" dur="500"/>
                                        <p:tgtEl>
                                          <p:spTgt spid="32"/>
                                        </p:tgtEl>
                                      </p:cBhvr>
                                    </p:animEffect>
                                  </p:childTnLst>
                                </p:cTn>
                              </p:par>
                            </p:childTnLst>
                          </p:cTn>
                        </p:par>
                        <p:par>
                          <p:cTn id="40" fill="hold">
                            <p:stCondLst>
                              <p:cond delay="4500"/>
                            </p:stCondLst>
                            <p:childTnLst>
                              <p:par>
                                <p:cTn id="41" presetID="14" presetClass="entr" presetSubtype="1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randombar(horizontal)">
                                      <p:cBhvr>
                                        <p:cTn id="43" dur="500"/>
                                        <p:tgtEl>
                                          <p:spTgt spid="41"/>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randombar(horizontal)">
                                      <p:cBhvr>
                                        <p:cTn id="46" dur="500"/>
                                        <p:tgtEl>
                                          <p:spTgt spid="42"/>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randombar(horizontal)">
                                      <p:cBhvr>
                                        <p:cTn id="49" dur="500"/>
                                        <p:tgtEl>
                                          <p:spTgt spid="43"/>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randombar(horizontal)">
                                      <p:cBhvr>
                                        <p:cTn id="52" dur="500"/>
                                        <p:tgtEl>
                                          <p:spTgt spid="44"/>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randombar(horizontal)">
                                      <p:cBhvr>
                                        <p:cTn id="55" dur="500"/>
                                        <p:tgtEl>
                                          <p:spTgt spid="45"/>
                                        </p:tgtEl>
                                      </p:cBhvr>
                                    </p:animEffect>
                                  </p:childTnLst>
                                </p:cTn>
                              </p:par>
                            </p:childTnLst>
                          </p:cTn>
                        </p:par>
                        <p:par>
                          <p:cTn id="56" fill="hold">
                            <p:stCondLst>
                              <p:cond delay="5000"/>
                            </p:stCondLst>
                            <p:childTnLst>
                              <p:par>
                                <p:cTn id="57" presetID="12" presetClass="entr" presetSubtype="8" fill="hold" nodeType="afterEffect">
                                  <p:stCondLst>
                                    <p:cond delay="0"/>
                                  </p:stCondLst>
                                  <p:childTnLst>
                                    <p:set>
                                      <p:cBhvr>
                                        <p:cTn id="58" dur="1" fill="hold">
                                          <p:stCondLst>
                                            <p:cond delay="0"/>
                                          </p:stCondLst>
                                        </p:cTn>
                                        <p:tgtEl>
                                          <p:spTgt spid="6"/>
                                        </p:tgtEl>
                                        <p:attrNameLst>
                                          <p:attrName>style.visibility</p:attrName>
                                        </p:attrNameLst>
                                      </p:cBhvr>
                                      <p:to>
                                        <p:strVal val="visible"/>
                                      </p:to>
                                    </p:set>
                                    <p:anim calcmode="lin" valueType="num">
                                      <p:cBhvr additive="base">
                                        <p:cTn id="59" dur="500"/>
                                        <p:tgtEl>
                                          <p:spTgt spid="6"/>
                                        </p:tgtEl>
                                        <p:attrNameLst>
                                          <p:attrName>ppt_x</p:attrName>
                                        </p:attrNameLst>
                                      </p:cBhvr>
                                      <p:tavLst>
                                        <p:tav tm="0">
                                          <p:val>
                                            <p:strVal val="#ppt_x-#ppt_w*1.125000"/>
                                          </p:val>
                                        </p:tav>
                                        <p:tav tm="100000">
                                          <p:val>
                                            <p:strVal val="#ppt_x"/>
                                          </p:val>
                                        </p:tav>
                                      </p:tavLst>
                                    </p:anim>
                                    <p:animEffect transition="in" filter="wipe(right)">
                                      <p:cBhvr>
                                        <p:cTn id="6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animBg="1"/>
      <p:bldP spid="37" grpId="0" animBg="1"/>
      <p:bldP spid="38" grpId="0" animBg="1"/>
      <p:bldP spid="39" grpId="0" animBg="1"/>
      <p:bldP spid="40" grpId="0" animBg="1"/>
      <p:bldP spid="41" grpId="0"/>
      <p:bldP spid="42" grpId="0"/>
      <p:bldP spid="43" grpId="0"/>
      <p:bldP spid="44" grpId="0"/>
      <p:bldP spid="4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614646" y="1491631"/>
            <a:ext cx="1584176" cy="15841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2984473" y="1491631"/>
            <a:ext cx="1584176" cy="15841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354300" y="1491631"/>
            <a:ext cx="1584176" cy="158417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724128" y="1491631"/>
            <a:ext cx="1584176" cy="158417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27"/>
          <p:cNvSpPr>
            <a:spLocks noChangeArrowheads="1"/>
          </p:cNvSpPr>
          <p:nvPr/>
        </p:nvSpPr>
        <p:spPr bwMode="auto">
          <a:xfrm>
            <a:off x="1846637" y="3552104"/>
            <a:ext cx="2729010" cy="387798"/>
          </a:xfrm>
          <a:prstGeom prst="rect">
            <a:avLst/>
          </a:prstGeom>
          <a:noFill/>
          <a:ln w="9525" algn="ctr">
            <a:noFill/>
            <a:miter lim="800000"/>
            <a:headEnd/>
            <a:tailEnd/>
          </a:ln>
        </p:spPr>
        <p:txBody>
          <a:bodyPr>
            <a:spAutoFit/>
          </a:bodyPr>
          <a:lstStyle/>
          <a:p>
            <a:pPr>
              <a:lnSpc>
                <a:spcPct val="120000"/>
              </a:lnSpc>
            </a:pPr>
            <a:r>
              <a:rPr lang="zh-CN" altLang="en-US" sz="1600" dirty="0">
                <a:solidFill>
                  <a:schemeClr val="tx2"/>
                </a:solidFill>
                <a:latin typeface="方正黑体简体" panose="03000509000000000000" pitchFamily="65" charset="-122"/>
                <a:ea typeface="方正黑体简体" panose="03000509000000000000" pitchFamily="65" charset="-122"/>
              </a:rPr>
              <a:t>●</a:t>
            </a:r>
            <a:r>
              <a:rPr lang="zh-CN" altLang="en-US" sz="1600" dirty="0">
                <a:latin typeface="方正黑体简体" panose="03000509000000000000" pitchFamily="65" charset="-122"/>
                <a:ea typeface="方正黑体简体" panose="03000509000000000000" pitchFamily="65" charset="-122"/>
              </a:rPr>
              <a:t>处添加段落文字内容</a:t>
            </a:r>
          </a:p>
        </p:txBody>
      </p:sp>
      <p:sp>
        <p:nvSpPr>
          <p:cNvPr id="7" name="Rectangle 27"/>
          <p:cNvSpPr>
            <a:spLocks noChangeArrowheads="1"/>
          </p:cNvSpPr>
          <p:nvPr/>
        </p:nvSpPr>
        <p:spPr bwMode="auto">
          <a:xfrm>
            <a:off x="1846637" y="3984152"/>
            <a:ext cx="2729010" cy="387798"/>
          </a:xfrm>
          <a:prstGeom prst="rect">
            <a:avLst/>
          </a:prstGeom>
          <a:noFill/>
          <a:ln w="9525" algn="ctr">
            <a:noFill/>
            <a:miter lim="800000"/>
            <a:headEnd/>
            <a:tailEnd/>
          </a:ln>
        </p:spPr>
        <p:txBody>
          <a:bodyPr>
            <a:spAutoFit/>
          </a:bodyPr>
          <a:lstStyle/>
          <a:p>
            <a:pPr>
              <a:lnSpc>
                <a:spcPct val="120000"/>
              </a:lnSpc>
            </a:pPr>
            <a:r>
              <a:rPr lang="zh-CN" altLang="en-US" sz="1600" dirty="0">
                <a:solidFill>
                  <a:schemeClr val="accent1"/>
                </a:solidFill>
                <a:latin typeface="方正黑体简体" panose="03000509000000000000" pitchFamily="65" charset="-122"/>
                <a:ea typeface="方正黑体简体" panose="03000509000000000000" pitchFamily="65" charset="-122"/>
              </a:rPr>
              <a:t>●</a:t>
            </a:r>
            <a:r>
              <a:rPr lang="zh-CN" altLang="en-US" sz="1600" dirty="0">
                <a:latin typeface="方正黑体简体" panose="03000509000000000000" pitchFamily="65" charset="-122"/>
                <a:ea typeface="方正黑体简体" panose="03000509000000000000" pitchFamily="65" charset="-122"/>
              </a:rPr>
              <a:t>处添加段落文字内容</a:t>
            </a:r>
          </a:p>
        </p:txBody>
      </p:sp>
      <p:sp>
        <p:nvSpPr>
          <p:cNvPr id="8" name="Rectangle 27"/>
          <p:cNvSpPr>
            <a:spLocks noChangeArrowheads="1"/>
          </p:cNvSpPr>
          <p:nvPr/>
        </p:nvSpPr>
        <p:spPr bwMode="auto">
          <a:xfrm>
            <a:off x="4867326" y="3552104"/>
            <a:ext cx="2729010" cy="387798"/>
          </a:xfrm>
          <a:prstGeom prst="rect">
            <a:avLst/>
          </a:prstGeom>
          <a:noFill/>
          <a:ln w="9525" algn="ctr">
            <a:noFill/>
            <a:miter lim="800000"/>
            <a:headEnd/>
            <a:tailEnd/>
          </a:ln>
        </p:spPr>
        <p:txBody>
          <a:bodyPr>
            <a:spAutoFit/>
          </a:bodyPr>
          <a:lstStyle/>
          <a:p>
            <a:pPr>
              <a:lnSpc>
                <a:spcPct val="120000"/>
              </a:lnSpc>
            </a:pPr>
            <a:r>
              <a:rPr lang="zh-CN" altLang="en-US" sz="1600" dirty="0">
                <a:solidFill>
                  <a:schemeClr val="accent1"/>
                </a:solidFill>
                <a:latin typeface="方正黑体简体" panose="03000509000000000000" pitchFamily="65" charset="-122"/>
                <a:ea typeface="方正黑体简体" panose="03000509000000000000" pitchFamily="65" charset="-122"/>
              </a:rPr>
              <a:t>●</a:t>
            </a:r>
            <a:r>
              <a:rPr lang="zh-CN" altLang="en-US" sz="1600" dirty="0">
                <a:latin typeface="方正黑体简体" panose="03000509000000000000" pitchFamily="65" charset="-122"/>
                <a:ea typeface="方正黑体简体" panose="03000509000000000000" pitchFamily="65" charset="-122"/>
              </a:rPr>
              <a:t>处添加段落文字内容</a:t>
            </a:r>
          </a:p>
        </p:txBody>
      </p:sp>
      <p:sp>
        <p:nvSpPr>
          <p:cNvPr id="9" name="Rectangle 27"/>
          <p:cNvSpPr>
            <a:spLocks noChangeArrowheads="1"/>
          </p:cNvSpPr>
          <p:nvPr/>
        </p:nvSpPr>
        <p:spPr bwMode="auto">
          <a:xfrm>
            <a:off x="4867326" y="3984152"/>
            <a:ext cx="2729010" cy="387798"/>
          </a:xfrm>
          <a:prstGeom prst="rect">
            <a:avLst/>
          </a:prstGeom>
          <a:noFill/>
          <a:ln w="9525" algn="ctr">
            <a:noFill/>
            <a:miter lim="800000"/>
            <a:headEnd/>
            <a:tailEnd/>
          </a:ln>
        </p:spPr>
        <p:txBody>
          <a:bodyPr>
            <a:spAutoFit/>
          </a:bodyPr>
          <a:lstStyle/>
          <a:p>
            <a:pPr>
              <a:lnSpc>
                <a:spcPct val="120000"/>
              </a:lnSpc>
            </a:pPr>
            <a:r>
              <a:rPr lang="zh-CN" altLang="en-US" sz="1600" dirty="0">
                <a:solidFill>
                  <a:schemeClr val="tx2"/>
                </a:solidFill>
                <a:latin typeface="方正黑体简体" panose="03000509000000000000" pitchFamily="65" charset="-122"/>
                <a:ea typeface="方正黑体简体" panose="03000509000000000000" pitchFamily="65" charset="-122"/>
              </a:rPr>
              <a:t>●</a:t>
            </a:r>
            <a:r>
              <a:rPr lang="zh-CN" altLang="en-US" sz="1600" dirty="0">
                <a:latin typeface="方正黑体简体" panose="03000509000000000000" pitchFamily="65" charset="-122"/>
                <a:ea typeface="方正黑体简体" panose="03000509000000000000" pitchFamily="65" charset="-122"/>
              </a:rPr>
              <a:t>处添加段落文字内容</a:t>
            </a:r>
          </a:p>
        </p:txBody>
      </p:sp>
      <p:sp>
        <p:nvSpPr>
          <p:cNvPr id="10" name="TextBox 9"/>
          <p:cNvSpPr txBox="1"/>
          <p:nvPr/>
        </p:nvSpPr>
        <p:spPr>
          <a:xfrm>
            <a:off x="1904036" y="1991332"/>
            <a:ext cx="1005403" cy="584775"/>
          </a:xfrm>
          <a:prstGeom prst="rect">
            <a:avLst/>
          </a:prstGeom>
          <a:noFill/>
        </p:spPr>
        <p:txBody>
          <a:bodyPr wrap="none" rtlCol="0">
            <a:spAutoFit/>
          </a:bodyPr>
          <a:lstStyle/>
          <a:p>
            <a:r>
              <a:rPr lang="zh-CN" altLang="en-US" sz="3200" dirty="0">
                <a:solidFill>
                  <a:schemeClr val="bg1"/>
                </a:solidFill>
                <a:latin typeface="方正黑体简体" panose="02010601030101010101" pitchFamily="2" charset="-122"/>
                <a:ea typeface="方正黑体简体" panose="02010601030101010101" pitchFamily="2" charset="-122"/>
              </a:rPr>
              <a:t>内容</a:t>
            </a:r>
          </a:p>
        </p:txBody>
      </p:sp>
      <p:sp>
        <p:nvSpPr>
          <p:cNvPr id="11" name="TextBox 10"/>
          <p:cNvSpPr txBox="1"/>
          <p:nvPr/>
        </p:nvSpPr>
        <p:spPr>
          <a:xfrm>
            <a:off x="3273863" y="1991332"/>
            <a:ext cx="1005403" cy="584775"/>
          </a:xfrm>
          <a:prstGeom prst="rect">
            <a:avLst/>
          </a:prstGeom>
          <a:noFill/>
        </p:spPr>
        <p:txBody>
          <a:bodyPr wrap="none" rtlCol="0">
            <a:spAutoFit/>
          </a:bodyPr>
          <a:lstStyle/>
          <a:p>
            <a:r>
              <a:rPr lang="zh-CN" altLang="en-US" sz="3200" dirty="0">
                <a:solidFill>
                  <a:schemeClr val="bg1"/>
                </a:solidFill>
                <a:latin typeface="方正黑体简体" panose="02010601030101010101" pitchFamily="2" charset="-122"/>
                <a:ea typeface="方正黑体简体" panose="02010601030101010101" pitchFamily="2" charset="-122"/>
              </a:rPr>
              <a:t>内容</a:t>
            </a:r>
          </a:p>
        </p:txBody>
      </p:sp>
      <p:sp>
        <p:nvSpPr>
          <p:cNvPr id="12" name="TextBox 11"/>
          <p:cNvSpPr txBox="1"/>
          <p:nvPr/>
        </p:nvSpPr>
        <p:spPr>
          <a:xfrm>
            <a:off x="4643690" y="1991332"/>
            <a:ext cx="1005403" cy="584775"/>
          </a:xfrm>
          <a:prstGeom prst="rect">
            <a:avLst/>
          </a:prstGeom>
          <a:noFill/>
        </p:spPr>
        <p:txBody>
          <a:bodyPr wrap="none" rtlCol="0">
            <a:spAutoFit/>
          </a:bodyPr>
          <a:lstStyle/>
          <a:p>
            <a:r>
              <a:rPr lang="zh-CN" altLang="en-US" sz="3200" dirty="0">
                <a:solidFill>
                  <a:schemeClr val="bg1"/>
                </a:solidFill>
                <a:latin typeface="方正黑体简体" panose="02010601030101010101" pitchFamily="2" charset="-122"/>
                <a:ea typeface="方正黑体简体" panose="02010601030101010101" pitchFamily="2" charset="-122"/>
              </a:rPr>
              <a:t>内容</a:t>
            </a:r>
          </a:p>
        </p:txBody>
      </p:sp>
      <p:sp>
        <p:nvSpPr>
          <p:cNvPr id="13" name="TextBox 12"/>
          <p:cNvSpPr txBox="1"/>
          <p:nvPr/>
        </p:nvSpPr>
        <p:spPr>
          <a:xfrm>
            <a:off x="6013518" y="1991332"/>
            <a:ext cx="1005403" cy="584775"/>
          </a:xfrm>
          <a:prstGeom prst="rect">
            <a:avLst/>
          </a:prstGeom>
          <a:noFill/>
        </p:spPr>
        <p:txBody>
          <a:bodyPr wrap="none" rtlCol="0">
            <a:spAutoFit/>
          </a:bodyPr>
          <a:lstStyle/>
          <a:p>
            <a:r>
              <a:rPr lang="zh-CN" altLang="en-US" sz="3200" dirty="0">
                <a:solidFill>
                  <a:schemeClr val="bg1"/>
                </a:solidFill>
                <a:latin typeface="方正黑体简体" panose="02010601030101010101" pitchFamily="2" charset="-122"/>
                <a:ea typeface="方正黑体简体" panose="02010601030101010101" pitchFamily="2" charset="-122"/>
              </a:rPr>
              <a:t>内容</a:t>
            </a:r>
          </a:p>
        </p:txBody>
      </p:sp>
    </p:spTree>
    <p:extLst>
      <p:ext uri="{BB962C8B-B14F-4D97-AF65-F5344CB8AC3E}">
        <p14:creationId xmlns:p14="http://schemas.microsoft.com/office/powerpoint/2010/main" val="1462353351"/>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50"/>
                                        <p:tgtEl>
                                          <p:spTgt spid="2"/>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250"/>
                                        <p:tgtEl>
                                          <p:spTgt spid="3"/>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250"/>
                                        <p:tgtEl>
                                          <p:spTgt spid="4"/>
                                        </p:tgtEl>
                                      </p:cBhvr>
                                    </p:animEffect>
                                  </p:childTnLst>
                                </p:cTn>
                              </p:par>
                            </p:childTnLst>
                          </p:cTn>
                        </p:par>
                        <p:par>
                          <p:cTn id="16" fill="hold">
                            <p:stCondLst>
                              <p:cond delay="750"/>
                            </p:stCondLst>
                            <p:childTnLst>
                              <p:par>
                                <p:cTn id="17" presetID="22" presetClass="entr" presetSubtype="8"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left)">
                                      <p:cBhvr>
                                        <p:cTn id="19" dur="250"/>
                                        <p:tgtEl>
                                          <p:spTgt spid="5"/>
                                        </p:tgtEl>
                                      </p:cBhvr>
                                    </p:animEffect>
                                  </p:childTnLst>
                                </p:cTn>
                              </p:par>
                            </p:childTnLst>
                          </p:cTn>
                        </p:par>
                        <p:par>
                          <p:cTn id="20" fill="hold">
                            <p:stCondLst>
                              <p:cond delay="1000"/>
                            </p:stCondLst>
                            <p:childTnLst>
                              <p:par>
                                <p:cTn id="21" presetID="49" presetClass="entr" presetSubtype="0" decel="100000" fill="hold" grpId="0"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250" fill="hold"/>
                                        <p:tgtEl>
                                          <p:spTgt spid="10"/>
                                        </p:tgtEl>
                                        <p:attrNameLst>
                                          <p:attrName>ppt_w</p:attrName>
                                        </p:attrNameLst>
                                      </p:cBhvr>
                                      <p:tavLst>
                                        <p:tav tm="0">
                                          <p:val>
                                            <p:fltVal val="0"/>
                                          </p:val>
                                        </p:tav>
                                        <p:tav tm="100000">
                                          <p:val>
                                            <p:strVal val="#ppt_w"/>
                                          </p:val>
                                        </p:tav>
                                      </p:tavLst>
                                    </p:anim>
                                    <p:anim calcmode="lin" valueType="num">
                                      <p:cBhvr>
                                        <p:cTn id="24" dur="250" fill="hold"/>
                                        <p:tgtEl>
                                          <p:spTgt spid="10"/>
                                        </p:tgtEl>
                                        <p:attrNameLst>
                                          <p:attrName>ppt_h</p:attrName>
                                        </p:attrNameLst>
                                      </p:cBhvr>
                                      <p:tavLst>
                                        <p:tav tm="0">
                                          <p:val>
                                            <p:fltVal val="0"/>
                                          </p:val>
                                        </p:tav>
                                        <p:tav tm="100000">
                                          <p:val>
                                            <p:strVal val="#ppt_h"/>
                                          </p:val>
                                        </p:tav>
                                      </p:tavLst>
                                    </p:anim>
                                    <p:anim calcmode="lin" valueType="num">
                                      <p:cBhvr>
                                        <p:cTn id="25" dur="250" fill="hold"/>
                                        <p:tgtEl>
                                          <p:spTgt spid="10"/>
                                        </p:tgtEl>
                                        <p:attrNameLst>
                                          <p:attrName>style.rotation</p:attrName>
                                        </p:attrNameLst>
                                      </p:cBhvr>
                                      <p:tavLst>
                                        <p:tav tm="0">
                                          <p:val>
                                            <p:fltVal val="360"/>
                                          </p:val>
                                        </p:tav>
                                        <p:tav tm="100000">
                                          <p:val>
                                            <p:fltVal val="0"/>
                                          </p:val>
                                        </p:tav>
                                      </p:tavLst>
                                    </p:anim>
                                    <p:animEffect transition="in" filter="fade">
                                      <p:cBhvr>
                                        <p:cTn id="26" dur="250"/>
                                        <p:tgtEl>
                                          <p:spTgt spid="10"/>
                                        </p:tgtEl>
                                      </p:cBhvr>
                                    </p:animEffect>
                                  </p:childTnLst>
                                </p:cTn>
                              </p:par>
                            </p:childTnLst>
                          </p:cTn>
                        </p:par>
                        <p:par>
                          <p:cTn id="27" fill="hold">
                            <p:stCondLst>
                              <p:cond delay="1250"/>
                            </p:stCondLst>
                            <p:childTnLst>
                              <p:par>
                                <p:cTn id="28" presetID="49" presetClass="entr" presetSubtype="0" decel="10000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250" fill="hold"/>
                                        <p:tgtEl>
                                          <p:spTgt spid="11"/>
                                        </p:tgtEl>
                                        <p:attrNameLst>
                                          <p:attrName>ppt_w</p:attrName>
                                        </p:attrNameLst>
                                      </p:cBhvr>
                                      <p:tavLst>
                                        <p:tav tm="0">
                                          <p:val>
                                            <p:fltVal val="0"/>
                                          </p:val>
                                        </p:tav>
                                        <p:tav tm="100000">
                                          <p:val>
                                            <p:strVal val="#ppt_w"/>
                                          </p:val>
                                        </p:tav>
                                      </p:tavLst>
                                    </p:anim>
                                    <p:anim calcmode="lin" valueType="num">
                                      <p:cBhvr>
                                        <p:cTn id="31" dur="250" fill="hold"/>
                                        <p:tgtEl>
                                          <p:spTgt spid="11"/>
                                        </p:tgtEl>
                                        <p:attrNameLst>
                                          <p:attrName>ppt_h</p:attrName>
                                        </p:attrNameLst>
                                      </p:cBhvr>
                                      <p:tavLst>
                                        <p:tav tm="0">
                                          <p:val>
                                            <p:fltVal val="0"/>
                                          </p:val>
                                        </p:tav>
                                        <p:tav tm="100000">
                                          <p:val>
                                            <p:strVal val="#ppt_h"/>
                                          </p:val>
                                        </p:tav>
                                      </p:tavLst>
                                    </p:anim>
                                    <p:anim calcmode="lin" valueType="num">
                                      <p:cBhvr>
                                        <p:cTn id="32" dur="250" fill="hold"/>
                                        <p:tgtEl>
                                          <p:spTgt spid="11"/>
                                        </p:tgtEl>
                                        <p:attrNameLst>
                                          <p:attrName>style.rotation</p:attrName>
                                        </p:attrNameLst>
                                      </p:cBhvr>
                                      <p:tavLst>
                                        <p:tav tm="0">
                                          <p:val>
                                            <p:fltVal val="360"/>
                                          </p:val>
                                        </p:tav>
                                        <p:tav tm="100000">
                                          <p:val>
                                            <p:fltVal val="0"/>
                                          </p:val>
                                        </p:tav>
                                      </p:tavLst>
                                    </p:anim>
                                    <p:animEffect transition="in" filter="fade">
                                      <p:cBhvr>
                                        <p:cTn id="33" dur="250"/>
                                        <p:tgtEl>
                                          <p:spTgt spid="11"/>
                                        </p:tgtEl>
                                      </p:cBhvr>
                                    </p:animEffect>
                                  </p:childTnLst>
                                </p:cTn>
                              </p:par>
                            </p:childTnLst>
                          </p:cTn>
                        </p:par>
                        <p:par>
                          <p:cTn id="34" fill="hold">
                            <p:stCondLst>
                              <p:cond delay="1500"/>
                            </p:stCondLst>
                            <p:childTnLst>
                              <p:par>
                                <p:cTn id="35" presetID="49" presetClass="entr" presetSubtype="0" decel="100000" fill="hold" grpId="0" nodeType="after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250" fill="hold"/>
                                        <p:tgtEl>
                                          <p:spTgt spid="12"/>
                                        </p:tgtEl>
                                        <p:attrNameLst>
                                          <p:attrName>ppt_w</p:attrName>
                                        </p:attrNameLst>
                                      </p:cBhvr>
                                      <p:tavLst>
                                        <p:tav tm="0">
                                          <p:val>
                                            <p:fltVal val="0"/>
                                          </p:val>
                                        </p:tav>
                                        <p:tav tm="100000">
                                          <p:val>
                                            <p:strVal val="#ppt_w"/>
                                          </p:val>
                                        </p:tav>
                                      </p:tavLst>
                                    </p:anim>
                                    <p:anim calcmode="lin" valueType="num">
                                      <p:cBhvr>
                                        <p:cTn id="38" dur="250" fill="hold"/>
                                        <p:tgtEl>
                                          <p:spTgt spid="12"/>
                                        </p:tgtEl>
                                        <p:attrNameLst>
                                          <p:attrName>ppt_h</p:attrName>
                                        </p:attrNameLst>
                                      </p:cBhvr>
                                      <p:tavLst>
                                        <p:tav tm="0">
                                          <p:val>
                                            <p:fltVal val="0"/>
                                          </p:val>
                                        </p:tav>
                                        <p:tav tm="100000">
                                          <p:val>
                                            <p:strVal val="#ppt_h"/>
                                          </p:val>
                                        </p:tav>
                                      </p:tavLst>
                                    </p:anim>
                                    <p:anim calcmode="lin" valueType="num">
                                      <p:cBhvr>
                                        <p:cTn id="39" dur="250" fill="hold"/>
                                        <p:tgtEl>
                                          <p:spTgt spid="12"/>
                                        </p:tgtEl>
                                        <p:attrNameLst>
                                          <p:attrName>style.rotation</p:attrName>
                                        </p:attrNameLst>
                                      </p:cBhvr>
                                      <p:tavLst>
                                        <p:tav tm="0">
                                          <p:val>
                                            <p:fltVal val="360"/>
                                          </p:val>
                                        </p:tav>
                                        <p:tav tm="100000">
                                          <p:val>
                                            <p:fltVal val="0"/>
                                          </p:val>
                                        </p:tav>
                                      </p:tavLst>
                                    </p:anim>
                                    <p:animEffect transition="in" filter="fade">
                                      <p:cBhvr>
                                        <p:cTn id="40" dur="250"/>
                                        <p:tgtEl>
                                          <p:spTgt spid="12"/>
                                        </p:tgtEl>
                                      </p:cBhvr>
                                    </p:animEffect>
                                  </p:childTnLst>
                                </p:cTn>
                              </p:par>
                            </p:childTnLst>
                          </p:cTn>
                        </p:par>
                        <p:par>
                          <p:cTn id="41" fill="hold">
                            <p:stCondLst>
                              <p:cond delay="1750"/>
                            </p:stCondLst>
                            <p:childTnLst>
                              <p:par>
                                <p:cTn id="42" presetID="49" presetClass="entr" presetSubtype="0" decel="100000" fill="hold" grpId="0" nodeType="after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p:cTn id="44" dur="250" fill="hold"/>
                                        <p:tgtEl>
                                          <p:spTgt spid="13"/>
                                        </p:tgtEl>
                                        <p:attrNameLst>
                                          <p:attrName>ppt_w</p:attrName>
                                        </p:attrNameLst>
                                      </p:cBhvr>
                                      <p:tavLst>
                                        <p:tav tm="0">
                                          <p:val>
                                            <p:fltVal val="0"/>
                                          </p:val>
                                        </p:tav>
                                        <p:tav tm="100000">
                                          <p:val>
                                            <p:strVal val="#ppt_w"/>
                                          </p:val>
                                        </p:tav>
                                      </p:tavLst>
                                    </p:anim>
                                    <p:anim calcmode="lin" valueType="num">
                                      <p:cBhvr>
                                        <p:cTn id="45" dur="250" fill="hold"/>
                                        <p:tgtEl>
                                          <p:spTgt spid="13"/>
                                        </p:tgtEl>
                                        <p:attrNameLst>
                                          <p:attrName>ppt_h</p:attrName>
                                        </p:attrNameLst>
                                      </p:cBhvr>
                                      <p:tavLst>
                                        <p:tav tm="0">
                                          <p:val>
                                            <p:fltVal val="0"/>
                                          </p:val>
                                        </p:tav>
                                        <p:tav tm="100000">
                                          <p:val>
                                            <p:strVal val="#ppt_h"/>
                                          </p:val>
                                        </p:tav>
                                      </p:tavLst>
                                    </p:anim>
                                    <p:anim calcmode="lin" valueType="num">
                                      <p:cBhvr>
                                        <p:cTn id="46" dur="250" fill="hold"/>
                                        <p:tgtEl>
                                          <p:spTgt spid="13"/>
                                        </p:tgtEl>
                                        <p:attrNameLst>
                                          <p:attrName>style.rotation</p:attrName>
                                        </p:attrNameLst>
                                      </p:cBhvr>
                                      <p:tavLst>
                                        <p:tav tm="0">
                                          <p:val>
                                            <p:fltVal val="360"/>
                                          </p:val>
                                        </p:tav>
                                        <p:tav tm="100000">
                                          <p:val>
                                            <p:fltVal val="0"/>
                                          </p:val>
                                        </p:tav>
                                      </p:tavLst>
                                    </p:anim>
                                    <p:animEffect transition="in" filter="fade">
                                      <p:cBhvr>
                                        <p:cTn id="47" dur="250"/>
                                        <p:tgtEl>
                                          <p:spTgt spid="13"/>
                                        </p:tgtEl>
                                      </p:cBhvr>
                                    </p:animEffect>
                                  </p:childTnLst>
                                </p:cTn>
                              </p:par>
                              <p:par>
                                <p:cTn id="48" presetID="42" presetClass="entr" presetSubtype="0" fill="hold" grpId="0"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1000"/>
                                        <p:tgtEl>
                                          <p:spTgt spid="6"/>
                                        </p:tgtEl>
                                      </p:cBhvr>
                                    </p:animEffect>
                                    <p:anim calcmode="lin" valueType="num">
                                      <p:cBhvr>
                                        <p:cTn id="51" dur="1000" fill="hold"/>
                                        <p:tgtEl>
                                          <p:spTgt spid="6"/>
                                        </p:tgtEl>
                                        <p:attrNameLst>
                                          <p:attrName>ppt_x</p:attrName>
                                        </p:attrNameLst>
                                      </p:cBhvr>
                                      <p:tavLst>
                                        <p:tav tm="0">
                                          <p:val>
                                            <p:strVal val="#ppt_x"/>
                                          </p:val>
                                        </p:tav>
                                        <p:tav tm="100000">
                                          <p:val>
                                            <p:strVal val="#ppt_x"/>
                                          </p:val>
                                        </p:tav>
                                      </p:tavLst>
                                    </p:anim>
                                    <p:anim calcmode="lin" valueType="num">
                                      <p:cBhvr>
                                        <p:cTn id="52" dur="1000" fill="hold"/>
                                        <p:tgtEl>
                                          <p:spTgt spid="6"/>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1000"/>
                                        <p:tgtEl>
                                          <p:spTgt spid="7"/>
                                        </p:tgtEl>
                                      </p:cBhvr>
                                    </p:animEffect>
                                    <p:anim calcmode="lin" valueType="num">
                                      <p:cBhvr>
                                        <p:cTn id="56" dur="1000" fill="hold"/>
                                        <p:tgtEl>
                                          <p:spTgt spid="7"/>
                                        </p:tgtEl>
                                        <p:attrNameLst>
                                          <p:attrName>ppt_x</p:attrName>
                                        </p:attrNameLst>
                                      </p:cBhvr>
                                      <p:tavLst>
                                        <p:tav tm="0">
                                          <p:val>
                                            <p:strVal val="#ppt_x"/>
                                          </p:val>
                                        </p:tav>
                                        <p:tav tm="100000">
                                          <p:val>
                                            <p:strVal val="#ppt_x"/>
                                          </p:val>
                                        </p:tav>
                                      </p:tavLst>
                                    </p:anim>
                                    <p:anim calcmode="lin" valueType="num">
                                      <p:cBhvr>
                                        <p:cTn id="57" dur="1000" fill="hold"/>
                                        <p:tgtEl>
                                          <p:spTgt spid="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1000"/>
                                        <p:tgtEl>
                                          <p:spTgt spid="8"/>
                                        </p:tgtEl>
                                      </p:cBhvr>
                                    </p:animEffect>
                                    <p:anim calcmode="lin" valueType="num">
                                      <p:cBhvr>
                                        <p:cTn id="61" dur="1000" fill="hold"/>
                                        <p:tgtEl>
                                          <p:spTgt spid="8"/>
                                        </p:tgtEl>
                                        <p:attrNameLst>
                                          <p:attrName>ppt_x</p:attrName>
                                        </p:attrNameLst>
                                      </p:cBhvr>
                                      <p:tavLst>
                                        <p:tav tm="0">
                                          <p:val>
                                            <p:strVal val="#ppt_x"/>
                                          </p:val>
                                        </p:tav>
                                        <p:tav tm="100000">
                                          <p:val>
                                            <p:strVal val="#ppt_x"/>
                                          </p:val>
                                        </p:tav>
                                      </p:tavLst>
                                    </p:anim>
                                    <p:anim calcmode="lin" valueType="num">
                                      <p:cBhvr>
                                        <p:cTn id="62" dur="1000" fill="hold"/>
                                        <p:tgtEl>
                                          <p:spTgt spid="8"/>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1000"/>
                                        <p:tgtEl>
                                          <p:spTgt spid="9"/>
                                        </p:tgtEl>
                                      </p:cBhvr>
                                    </p:animEffect>
                                    <p:anim calcmode="lin" valueType="num">
                                      <p:cBhvr>
                                        <p:cTn id="66" dur="1000" fill="hold"/>
                                        <p:tgtEl>
                                          <p:spTgt spid="9"/>
                                        </p:tgtEl>
                                        <p:attrNameLst>
                                          <p:attrName>ppt_x</p:attrName>
                                        </p:attrNameLst>
                                      </p:cBhvr>
                                      <p:tavLst>
                                        <p:tav tm="0">
                                          <p:val>
                                            <p:strVal val="#ppt_x"/>
                                          </p:val>
                                        </p:tav>
                                        <p:tav tm="100000">
                                          <p:val>
                                            <p:strVal val="#ppt_x"/>
                                          </p:val>
                                        </p:tav>
                                      </p:tavLst>
                                    </p:anim>
                                    <p:anim calcmode="lin" valueType="num">
                                      <p:cBhvr>
                                        <p:cTn id="6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P spid="9" grpId="0"/>
      <p:bldP spid="10" grpId="0"/>
      <p:bldP spid="11" grpId="0"/>
      <p:bldP spid="12" grpId="0"/>
      <p:bldP spid="1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p:cNvSpPr>
            <a:spLocks noChangeArrowheads="1"/>
          </p:cNvSpPr>
          <p:nvPr/>
        </p:nvSpPr>
        <p:spPr bwMode="auto">
          <a:xfrm rot="10800000">
            <a:off x="4104508" y="4504031"/>
            <a:ext cx="3516098" cy="134929"/>
          </a:xfrm>
          <a:custGeom>
            <a:avLst/>
            <a:gdLst>
              <a:gd name="T0" fmla="*/ 791286937 w 21600"/>
              <a:gd name="T1" fmla="*/ 606941 h 21600"/>
              <a:gd name="T2" fmla="*/ 412148551 w 21600"/>
              <a:gd name="T3" fmla="*/ 1213875 h 21600"/>
              <a:gd name="T4" fmla="*/ 33009970 w 21600"/>
              <a:gd name="T5" fmla="*/ 606941 h 21600"/>
              <a:gd name="T6" fmla="*/ 412148551 w 21600"/>
              <a:gd name="T7" fmla="*/ 0 h 21600"/>
              <a:gd name="T8" fmla="*/ 0 60000 65536"/>
              <a:gd name="T9" fmla="*/ 0 60000 65536"/>
              <a:gd name="T10" fmla="*/ 0 60000 65536"/>
              <a:gd name="T11" fmla="*/ 0 60000 65536"/>
              <a:gd name="T12" fmla="*/ 2665 w 21600"/>
              <a:gd name="T13" fmla="*/ 2665 h 21600"/>
              <a:gd name="T14" fmla="*/ 18935 w 21600"/>
              <a:gd name="T15" fmla="*/ 18935 h 21600"/>
            </a:gdLst>
            <a:ahLst/>
            <a:cxnLst>
              <a:cxn ang="T8">
                <a:pos x="T0" y="T1"/>
              </a:cxn>
              <a:cxn ang="T9">
                <a:pos x="T2" y="T3"/>
              </a:cxn>
              <a:cxn ang="T10">
                <a:pos x="T4" y="T5"/>
              </a:cxn>
              <a:cxn ang="T11">
                <a:pos x="T6" y="T7"/>
              </a:cxn>
            </a:cxnLst>
            <a:rect l="T12" t="T13" r="T14" b="T15"/>
            <a:pathLst>
              <a:path w="21600" h="21600">
                <a:moveTo>
                  <a:pt x="0" y="0"/>
                </a:moveTo>
                <a:lnTo>
                  <a:pt x="1730" y="21600"/>
                </a:lnTo>
                <a:lnTo>
                  <a:pt x="19870" y="21600"/>
                </a:lnTo>
                <a:lnTo>
                  <a:pt x="21600" y="0"/>
                </a:lnTo>
                <a:lnTo>
                  <a:pt x="0" y="0"/>
                </a:lnTo>
                <a:close/>
              </a:path>
            </a:pathLst>
          </a:custGeom>
          <a:gradFill rotWithShape="1">
            <a:gsLst>
              <a:gs pos="0">
                <a:srgbClr val="5F5F5F">
                  <a:alpha val="0"/>
                </a:srgbClr>
              </a:gs>
              <a:gs pos="100000">
                <a:schemeClr val="tx1">
                  <a:alpha val="50000"/>
                </a:schemeClr>
              </a:gs>
            </a:gsLst>
            <a:lin ang="5400000" scaled="1"/>
          </a:gradFill>
          <a:ln w="28575" algn="ctr">
            <a:noFill/>
            <a:miter lim="800000"/>
            <a:headEnd/>
            <a:tailEnd/>
          </a:ln>
        </p:spPr>
        <p:txBody>
          <a:bodyPr wrap="none" anchor="ctr"/>
          <a:lstStyle/>
          <a:p>
            <a:endParaRPr lang="zh-CN" altLang="en-US"/>
          </a:p>
        </p:txBody>
      </p:sp>
      <p:sp>
        <p:nvSpPr>
          <p:cNvPr id="3" name="AutoShape 5"/>
          <p:cNvSpPr>
            <a:spLocks noChangeArrowheads="1"/>
          </p:cNvSpPr>
          <p:nvPr/>
        </p:nvSpPr>
        <p:spPr bwMode="auto">
          <a:xfrm>
            <a:off x="4104508" y="3835998"/>
            <a:ext cx="3516098" cy="668033"/>
          </a:xfrm>
          <a:custGeom>
            <a:avLst/>
            <a:gdLst>
              <a:gd name="T0" fmla="*/ 791286937 w 21600"/>
              <a:gd name="T1" fmla="*/ 14877399 h 21600"/>
              <a:gd name="T2" fmla="*/ 412148551 w 21600"/>
              <a:gd name="T3" fmla="*/ 29754799 h 21600"/>
              <a:gd name="T4" fmla="*/ 33009970 w 21600"/>
              <a:gd name="T5" fmla="*/ 14877399 h 21600"/>
              <a:gd name="T6" fmla="*/ 412148551 w 21600"/>
              <a:gd name="T7" fmla="*/ 0 h 21600"/>
              <a:gd name="T8" fmla="*/ 0 60000 65536"/>
              <a:gd name="T9" fmla="*/ 0 60000 65536"/>
              <a:gd name="T10" fmla="*/ 0 60000 65536"/>
              <a:gd name="T11" fmla="*/ 0 60000 65536"/>
              <a:gd name="T12" fmla="*/ 2665 w 21600"/>
              <a:gd name="T13" fmla="*/ 2665 h 21600"/>
              <a:gd name="T14" fmla="*/ 18935 w 21600"/>
              <a:gd name="T15" fmla="*/ 18935 h 21600"/>
            </a:gdLst>
            <a:ahLst/>
            <a:cxnLst>
              <a:cxn ang="T8">
                <a:pos x="T0" y="T1"/>
              </a:cxn>
              <a:cxn ang="T9">
                <a:pos x="T2" y="T3"/>
              </a:cxn>
              <a:cxn ang="T10">
                <a:pos x="T4" y="T5"/>
              </a:cxn>
              <a:cxn ang="T11">
                <a:pos x="T6" y="T7"/>
              </a:cxn>
            </a:cxnLst>
            <a:rect l="T12" t="T13" r="T14" b="T15"/>
            <a:pathLst>
              <a:path w="21600" h="21600">
                <a:moveTo>
                  <a:pt x="0" y="0"/>
                </a:moveTo>
                <a:lnTo>
                  <a:pt x="1730" y="21600"/>
                </a:lnTo>
                <a:lnTo>
                  <a:pt x="19870" y="21600"/>
                </a:lnTo>
                <a:lnTo>
                  <a:pt x="21600" y="0"/>
                </a:lnTo>
                <a:lnTo>
                  <a:pt x="0" y="0"/>
                </a:lnTo>
                <a:close/>
              </a:path>
            </a:pathLst>
          </a:custGeom>
          <a:gradFill flip="none" rotWithShape="1">
            <a:gsLst>
              <a:gs pos="0">
                <a:schemeClr val="tx2">
                  <a:lumMod val="50000"/>
                </a:schemeClr>
              </a:gs>
              <a:gs pos="50000">
                <a:schemeClr val="tx2"/>
              </a:gs>
              <a:gs pos="100000">
                <a:schemeClr val="tx2"/>
              </a:gs>
            </a:gsLst>
            <a:lin ang="16200000" scaled="1"/>
            <a:tileRect/>
          </a:gradFill>
          <a:ln w="12700" algn="ctr">
            <a:solidFill>
              <a:schemeClr val="bg1"/>
            </a:solidFill>
            <a:miter lim="800000"/>
            <a:headEnd/>
            <a:tailEnd/>
          </a:ln>
        </p:spPr>
        <p:txBody>
          <a:bodyPr wrap="none" anchor="ctr"/>
          <a:lstStyle/>
          <a:p>
            <a:endParaRPr lang="zh-CN" altLang="en-US"/>
          </a:p>
        </p:txBody>
      </p:sp>
      <p:sp>
        <p:nvSpPr>
          <p:cNvPr id="4" name="WordArt 6"/>
          <p:cNvSpPr>
            <a:spLocks noChangeArrowheads="1" noChangeShapeType="1" noTextEdit="1"/>
          </p:cNvSpPr>
          <p:nvPr/>
        </p:nvSpPr>
        <p:spPr bwMode="auto">
          <a:xfrm>
            <a:off x="5465706" y="4050295"/>
            <a:ext cx="793702" cy="291024"/>
          </a:xfrm>
          <a:prstGeom prst="rect">
            <a:avLst/>
          </a:prstGeom>
        </p:spPr>
        <p:txBody>
          <a:bodyPr wrap="none" fromWordArt="1">
            <a:prstTxWarp prst="textPlain">
              <a:avLst>
                <a:gd name="adj" fmla="val 50000"/>
              </a:avLst>
            </a:prstTxWarp>
          </a:bodyPr>
          <a:lstStyle/>
          <a:p>
            <a:pPr algn="ctr"/>
            <a:r>
              <a:rPr lang="en-US" altLang="zh-CN" sz="2400" kern="1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rPr>
              <a:t>32%</a:t>
            </a:r>
            <a:endParaRPr lang="zh-CN" altLang="en-US" sz="2400" kern="1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endParaRPr>
          </a:p>
        </p:txBody>
      </p:sp>
      <p:sp>
        <p:nvSpPr>
          <p:cNvPr id="5" name="AutoShape 7"/>
          <p:cNvSpPr>
            <a:spLocks noChangeArrowheads="1"/>
          </p:cNvSpPr>
          <p:nvPr/>
        </p:nvSpPr>
        <p:spPr bwMode="auto">
          <a:xfrm rot="10800000">
            <a:off x="4104508" y="3306861"/>
            <a:ext cx="3516098" cy="515906"/>
          </a:xfrm>
          <a:custGeom>
            <a:avLst/>
            <a:gdLst>
              <a:gd name="T0" fmla="*/ 712978657 w 21600"/>
              <a:gd name="T1" fmla="*/ 8873064 h 21600"/>
              <a:gd name="T2" fmla="*/ 412148551 w 21600"/>
              <a:gd name="T3" fmla="*/ 17746100 h 21600"/>
              <a:gd name="T4" fmla="*/ 111318249 w 21600"/>
              <a:gd name="T5" fmla="*/ 8873064 h 21600"/>
              <a:gd name="T6" fmla="*/ 412148551 w 21600"/>
              <a:gd name="T7" fmla="*/ 0 h 21600"/>
              <a:gd name="T8" fmla="*/ 0 60000 65536"/>
              <a:gd name="T9" fmla="*/ 0 60000 65536"/>
              <a:gd name="T10" fmla="*/ 0 60000 65536"/>
              <a:gd name="T11" fmla="*/ 0 60000 65536"/>
              <a:gd name="T12" fmla="*/ 4717 w 21600"/>
              <a:gd name="T13" fmla="*/ 4717 h 21600"/>
              <a:gd name="T14" fmla="*/ 16883 w 21600"/>
              <a:gd name="T15" fmla="*/ 16883 h 21600"/>
            </a:gdLst>
            <a:ahLst/>
            <a:cxnLst>
              <a:cxn ang="T8">
                <a:pos x="T0" y="T1"/>
              </a:cxn>
              <a:cxn ang="T9">
                <a:pos x="T2" y="T3"/>
              </a:cxn>
              <a:cxn ang="T10">
                <a:pos x="T4" y="T5"/>
              </a:cxn>
              <a:cxn ang="T11">
                <a:pos x="T6" y="T7"/>
              </a:cxn>
            </a:cxnLst>
            <a:rect l="T12" t="T13" r="T14" b="T15"/>
            <a:pathLst>
              <a:path w="21600" h="21600">
                <a:moveTo>
                  <a:pt x="0" y="0"/>
                </a:moveTo>
                <a:lnTo>
                  <a:pt x="5834" y="21600"/>
                </a:lnTo>
                <a:lnTo>
                  <a:pt x="15766" y="21600"/>
                </a:lnTo>
                <a:lnTo>
                  <a:pt x="21600" y="0"/>
                </a:lnTo>
                <a:lnTo>
                  <a:pt x="0" y="0"/>
                </a:lnTo>
                <a:close/>
              </a:path>
            </a:pathLst>
          </a:custGeom>
          <a:solidFill>
            <a:srgbClr val="D1D1D1"/>
          </a:solidFill>
          <a:ln w="9525" algn="ctr">
            <a:noFill/>
            <a:miter lim="800000"/>
            <a:headEnd/>
            <a:tailEnd/>
          </a:ln>
        </p:spPr>
        <p:txBody>
          <a:bodyPr wrap="none" anchor="ctr"/>
          <a:lstStyle/>
          <a:p>
            <a:endParaRPr lang="zh-CN" altLang="en-US"/>
          </a:p>
        </p:txBody>
      </p:sp>
      <p:sp>
        <p:nvSpPr>
          <p:cNvPr id="6" name="AutoShape 8"/>
          <p:cNvSpPr>
            <a:spLocks noChangeArrowheads="1"/>
          </p:cNvSpPr>
          <p:nvPr/>
        </p:nvSpPr>
        <p:spPr bwMode="auto">
          <a:xfrm>
            <a:off x="4445804" y="2977476"/>
            <a:ext cx="2833515" cy="538394"/>
          </a:xfrm>
          <a:custGeom>
            <a:avLst/>
            <a:gdLst>
              <a:gd name="T0" fmla="*/ 511948310 w 21600"/>
              <a:gd name="T1" fmla="*/ 9663443 h 21600"/>
              <a:gd name="T2" fmla="*/ 267659574 w 21600"/>
              <a:gd name="T3" fmla="*/ 19326885 h 21600"/>
              <a:gd name="T4" fmla="*/ 23370680 w 21600"/>
              <a:gd name="T5" fmla="*/ 9663443 h 21600"/>
              <a:gd name="T6" fmla="*/ 267659574 w 21600"/>
              <a:gd name="T7" fmla="*/ 0 h 21600"/>
              <a:gd name="T8" fmla="*/ 0 60000 65536"/>
              <a:gd name="T9" fmla="*/ 0 60000 65536"/>
              <a:gd name="T10" fmla="*/ 0 60000 65536"/>
              <a:gd name="T11" fmla="*/ 0 60000 65536"/>
              <a:gd name="T12" fmla="*/ 2743 w 21600"/>
              <a:gd name="T13" fmla="*/ 2743 h 21600"/>
              <a:gd name="T14" fmla="*/ 18857 w 21600"/>
              <a:gd name="T15" fmla="*/ 18857 h 21600"/>
            </a:gdLst>
            <a:ahLst/>
            <a:cxnLst>
              <a:cxn ang="T8">
                <a:pos x="T0" y="T1"/>
              </a:cxn>
              <a:cxn ang="T9">
                <a:pos x="T2" y="T3"/>
              </a:cxn>
              <a:cxn ang="T10">
                <a:pos x="T4" y="T5"/>
              </a:cxn>
              <a:cxn ang="T11">
                <a:pos x="T6" y="T7"/>
              </a:cxn>
            </a:cxnLst>
            <a:rect l="T12" t="T13" r="T14" b="T15"/>
            <a:pathLst>
              <a:path w="21600" h="21600">
                <a:moveTo>
                  <a:pt x="0" y="0"/>
                </a:moveTo>
                <a:lnTo>
                  <a:pt x="1885" y="21600"/>
                </a:lnTo>
                <a:lnTo>
                  <a:pt x="19715" y="21600"/>
                </a:lnTo>
                <a:lnTo>
                  <a:pt x="21600" y="0"/>
                </a:lnTo>
                <a:lnTo>
                  <a:pt x="0" y="0"/>
                </a:lnTo>
                <a:close/>
              </a:path>
            </a:pathLst>
          </a:custGeom>
          <a:gradFill flip="none" rotWithShape="1">
            <a:gsLst>
              <a:gs pos="0">
                <a:schemeClr val="accent1">
                  <a:lumMod val="50000"/>
                </a:schemeClr>
              </a:gs>
              <a:gs pos="50000">
                <a:schemeClr val="accent1">
                  <a:lumMod val="75000"/>
                </a:schemeClr>
              </a:gs>
              <a:gs pos="100000">
                <a:schemeClr val="accent1"/>
              </a:gs>
            </a:gsLst>
            <a:lin ang="16200000" scaled="1"/>
            <a:tileRect/>
          </a:gradFill>
          <a:ln w="28575" algn="ctr">
            <a:noFill/>
            <a:miter lim="800000"/>
            <a:headEnd/>
            <a:tailEnd/>
          </a:ln>
        </p:spPr>
        <p:txBody>
          <a:bodyPr wrap="none" anchor="ctr"/>
          <a:lstStyle/>
          <a:p>
            <a:endParaRPr lang="zh-CN" altLang="en-US"/>
          </a:p>
        </p:txBody>
      </p:sp>
      <p:sp>
        <p:nvSpPr>
          <p:cNvPr id="7" name="WordArt 9"/>
          <p:cNvSpPr>
            <a:spLocks noChangeArrowheads="1" noChangeShapeType="1" noTextEdit="1"/>
          </p:cNvSpPr>
          <p:nvPr/>
        </p:nvSpPr>
        <p:spPr bwMode="auto">
          <a:xfrm>
            <a:off x="5504069" y="3107116"/>
            <a:ext cx="718300" cy="284409"/>
          </a:xfrm>
          <a:prstGeom prst="rect">
            <a:avLst/>
          </a:prstGeom>
        </p:spPr>
        <p:txBody>
          <a:bodyPr wrap="none" fromWordArt="1">
            <a:prstTxWarp prst="textPlain">
              <a:avLst>
                <a:gd name="adj" fmla="val 50000"/>
              </a:avLst>
            </a:prstTxWarp>
          </a:bodyPr>
          <a:lstStyle/>
          <a:p>
            <a:pPr algn="ctr"/>
            <a:r>
              <a:rPr lang="en-US" altLang="zh-CN" sz="2400" kern="1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rPr>
              <a:t>28%</a:t>
            </a:r>
            <a:endParaRPr lang="zh-CN" altLang="en-US" sz="2400" kern="1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endParaRPr>
          </a:p>
        </p:txBody>
      </p:sp>
      <p:sp>
        <p:nvSpPr>
          <p:cNvPr id="8" name="AutoShape 10"/>
          <p:cNvSpPr>
            <a:spLocks noChangeArrowheads="1"/>
          </p:cNvSpPr>
          <p:nvPr/>
        </p:nvSpPr>
        <p:spPr bwMode="auto">
          <a:xfrm rot="10800000">
            <a:off x="4445804" y="2566075"/>
            <a:ext cx="2833515" cy="415371"/>
          </a:xfrm>
          <a:custGeom>
            <a:avLst/>
            <a:gdLst>
              <a:gd name="T0" fmla="*/ 463026112 w 21600"/>
              <a:gd name="T1" fmla="*/ 5751801 h 21600"/>
              <a:gd name="T2" fmla="*/ 267659574 w 21600"/>
              <a:gd name="T3" fmla="*/ 11503580 h 21600"/>
              <a:gd name="T4" fmla="*/ 72292878 w 21600"/>
              <a:gd name="T5" fmla="*/ 5751801 h 21600"/>
              <a:gd name="T6" fmla="*/ 267659574 w 21600"/>
              <a:gd name="T7" fmla="*/ 0 h 21600"/>
              <a:gd name="T8" fmla="*/ 0 60000 65536"/>
              <a:gd name="T9" fmla="*/ 0 60000 65536"/>
              <a:gd name="T10" fmla="*/ 0 60000 65536"/>
              <a:gd name="T11" fmla="*/ 0 60000 65536"/>
              <a:gd name="T12" fmla="*/ 4717 w 21600"/>
              <a:gd name="T13" fmla="*/ 4717 h 21600"/>
              <a:gd name="T14" fmla="*/ 16883 w 21600"/>
              <a:gd name="T15" fmla="*/ 16883 h 21600"/>
            </a:gdLst>
            <a:ahLst/>
            <a:cxnLst>
              <a:cxn ang="T8">
                <a:pos x="T0" y="T1"/>
              </a:cxn>
              <a:cxn ang="T9">
                <a:pos x="T2" y="T3"/>
              </a:cxn>
              <a:cxn ang="T10">
                <a:pos x="T4" y="T5"/>
              </a:cxn>
              <a:cxn ang="T11">
                <a:pos x="T6" y="T7"/>
              </a:cxn>
            </a:cxnLst>
            <a:rect l="T12" t="T13" r="T14" b="T15"/>
            <a:pathLst>
              <a:path w="21600" h="21600">
                <a:moveTo>
                  <a:pt x="0" y="0"/>
                </a:moveTo>
                <a:lnTo>
                  <a:pt x="5834" y="21600"/>
                </a:lnTo>
                <a:lnTo>
                  <a:pt x="15766" y="21600"/>
                </a:lnTo>
                <a:lnTo>
                  <a:pt x="21600" y="0"/>
                </a:lnTo>
                <a:lnTo>
                  <a:pt x="0" y="0"/>
                </a:lnTo>
                <a:close/>
              </a:path>
            </a:pathLst>
          </a:custGeom>
          <a:solidFill>
            <a:srgbClr val="D1D1D1"/>
          </a:solidFill>
          <a:ln w="9525" algn="ctr">
            <a:noFill/>
            <a:miter lim="800000"/>
            <a:headEnd/>
            <a:tailEnd/>
          </a:ln>
        </p:spPr>
        <p:txBody>
          <a:bodyPr wrap="none" anchor="ctr"/>
          <a:lstStyle/>
          <a:p>
            <a:endParaRPr lang="zh-CN" altLang="en-US"/>
          </a:p>
        </p:txBody>
      </p:sp>
      <p:sp>
        <p:nvSpPr>
          <p:cNvPr id="9" name="AutoShape 12"/>
          <p:cNvSpPr>
            <a:spLocks noChangeArrowheads="1"/>
          </p:cNvSpPr>
          <p:nvPr/>
        </p:nvSpPr>
        <p:spPr bwMode="auto">
          <a:xfrm>
            <a:off x="4714339" y="2305477"/>
            <a:ext cx="2296443" cy="435213"/>
          </a:xfrm>
          <a:custGeom>
            <a:avLst/>
            <a:gdLst>
              <a:gd name="T0" fmla="*/ 332687527 w 21600"/>
              <a:gd name="T1" fmla="*/ 6314426 h 21600"/>
              <a:gd name="T2" fmla="*/ 175809834 w 21600"/>
              <a:gd name="T3" fmla="*/ 12628875 h 21600"/>
              <a:gd name="T4" fmla="*/ 18932140 w 21600"/>
              <a:gd name="T5" fmla="*/ 6314426 h 21600"/>
              <a:gd name="T6" fmla="*/ 175809834 w 21600"/>
              <a:gd name="T7" fmla="*/ 0 h 21600"/>
              <a:gd name="T8" fmla="*/ 0 60000 65536"/>
              <a:gd name="T9" fmla="*/ 0 60000 65536"/>
              <a:gd name="T10" fmla="*/ 0 60000 65536"/>
              <a:gd name="T11" fmla="*/ 0 60000 65536"/>
              <a:gd name="T12" fmla="*/ 2963 w 21600"/>
              <a:gd name="T13" fmla="*/ 2963 h 21600"/>
              <a:gd name="T14" fmla="*/ 18637 w 21600"/>
              <a:gd name="T15" fmla="*/ 18637 h 21600"/>
            </a:gdLst>
            <a:ahLst/>
            <a:cxnLst>
              <a:cxn ang="T8">
                <a:pos x="T0" y="T1"/>
              </a:cxn>
              <a:cxn ang="T9">
                <a:pos x="T2" y="T3"/>
              </a:cxn>
              <a:cxn ang="T10">
                <a:pos x="T4" y="T5"/>
              </a:cxn>
              <a:cxn ang="T11">
                <a:pos x="T6" y="T7"/>
              </a:cxn>
            </a:cxnLst>
            <a:rect l="T12" t="T13" r="T14" b="T15"/>
            <a:pathLst>
              <a:path w="21600" h="21600">
                <a:moveTo>
                  <a:pt x="0" y="0"/>
                </a:moveTo>
                <a:lnTo>
                  <a:pt x="2326" y="21600"/>
                </a:lnTo>
                <a:lnTo>
                  <a:pt x="19274" y="21600"/>
                </a:lnTo>
                <a:lnTo>
                  <a:pt x="21600" y="0"/>
                </a:lnTo>
                <a:lnTo>
                  <a:pt x="0" y="0"/>
                </a:lnTo>
                <a:close/>
              </a:path>
            </a:pathLst>
          </a:custGeom>
          <a:gradFill flip="none" rotWithShape="1">
            <a:gsLst>
              <a:gs pos="0">
                <a:schemeClr val="tx2">
                  <a:lumMod val="50000"/>
                </a:schemeClr>
              </a:gs>
              <a:gs pos="50000">
                <a:schemeClr val="tx2"/>
              </a:gs>
              <a:gs pos="100000">
                <a:schemeClr val="tx2"/>
              </a:gs>
            </a:gsLst>
            <a:lin ang="16200000" scaled="1"/>
            <a:tileRect/>
          </a:gradFill>
          <a:ln w="12700" algn="ctr">
            <a:solidFill>
              <a:schemeClr val="bg1"/>
            </a:solidFill>
            <a:miter lim="800000"/>
            <a:headEnd/>
            <a:tailEnd/>
          </a:ln>
        </p:spPr>
        <p:txBody>
          <a:bodyPr wrap="none" anchor="ctr"/>
          <a:lstStyle/>
          <a:p>
            <a:endParaRPr lang="zh-CN" altLang="en-US"/>
          </a:p>
        </p:txBody>
      </p:sp>
      <p:sp>
        <p:nvSpPr>
          <p:cNvPr id="10" name="WordArt 13"/>
          <p:cNvSpPr>
            <a:spLocks noChangeArrowheads="1" noChangeShapeType="1" noTextEdit="1"/>
          </p:cNvSpPr>
          <p:nvPr/>
        </p:nvSpPr>
        <p:spPr bwMode="auto">
          <a:xfrm>
            <a:off x="5624451" y="2412624"/>
            <a:ext cx="476221" cy="190488"/>
          </a:xfrm>
          <a:prstGeom prst="rect">
            <a:avLst/>
          </a:prstGeom>
        </p:spPr>
        <p:txBody>
          <a:bodyPr wrap="none" fromWordArt="1">
            <a:prstTxWarp prst="textPlain">
              <a:avLst>
                <a:gd name="adj" fmla="val 50000"/>
              </a:avLst>
            </a:prstTxWarp>
          </a:bodyPr>
          <a:lstStyle/>
          <a:p>
            <a:pPr algn="ctr"/>
            <a:r>
              <a:rPr lang="en-US" altLang="zh-CN" sz="2400" kern="1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rPr>
              <a:t>25%</a:t>
            </a:r>
            <a:endParaRPr lang="zh-CN" altLang="en-US" sz="2400" kern="1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endParaRPr>
          </a:p>
        </p:txBody>
      </p:sp>
      <p:sp>
        <p:nvSpPr>
          <p:cNvPr id="11" name="AutoShape 14"/>
          <p:cNvSpPr>
            <a:spLocks noChangeArrowheads="1"/>
          </p:cNvSpPr>
          <p:nvPr/>
        </p:nvSpPr>
        <p:spPr bwMode="auto">
          <a:xfrm rot="10800000">
            <a:off x="4714339" y="1966829"/>
            <a:ext cx="2296443" cy="336000"/>
          </a:xfrm>
          <a:custGeom>
            <a:avLst/>
            <a:gdLst>
              <a:gd name="T0" fmla="*/ 304134745 w 21600"/>
              <a:gd name="T1" fmla="*/ 3763676 h 21600"/>
              <a:gd name="T2" fmla="*/ 175809834 w 21600"/>
              <a:gd name="T3" fmla="*/ 7527333 h 21600"/>
              <a:gd name="T4" fmla="*/ 47484923 w 21600"/>
              <a:gd name="T5" fmla="*/ 3763676 h 21600"/>
              <a:gd name="T6" fmla="*/ 175809834 w 21600"/>
              <a:gd name="T7" fmla="*/ 0 h 21600"/>
              <a:gd name="T8" fmla="*/ 0 60000 65536"/>
              <a:gd name="T9" fmla="*/ 0 60000 65536"/>
              <a:gd name="T10" fmla="*/ 0 60000 65536"/>
              <a:gd name="T11" fmla="*/ 0 60000 65536"/>
              <a:gd name="T12" fmla="*/ 4717 w 21600"/>
              <a:gd name="T13" fmla="*/ 4717 h 21600"/>
              <a:gd name="T14" fmla="*/ 16883 w 21600"/>
              <a:gd name="T15" fmla="*/ 16883 h 21600"/>
            </a:gdLst>
            <a:ahLst/>
            <a:cxnLst>
              <a:cxn ang="T8">
                <a:pos x="T0" y="T1"/>
              </a:cxn>
              <a:cxn ang="T9">
                <a:pos x="T2" y="T3"/>
              </a:cxn>
              <a:cxn ang="T10">
                <a:pos x="T4" y="T5"/>
              </a:cxn>
              <a:cxn ang="T11">
                <a:pos x="T6" y="T7"/>
              </a:cxn>
            </a:cxnLst>
            <a:rect l="T12" t="T13" r="T14" b="T15"/>
            <a:pathLst>
              <a:path w="21600" h="21600">
                <a:moveTo>
                  <a:pt x="0" y="0"/>
                </a:moveTo>
                <a:lnTo>
                  <a:pt x="5834" y="21600"/>
                </a:lnTo>
                <a:lnTo>
                  <a:pt x="15766" y="21600"/>
                </a:lnTo>
                <a:lnTo>
                  <a:pt x="21600" y="0"/>
                </a:lnTo>
                <a:lnTo>
                  <a:pt x="0" y="0"/>
                </a:lnTo>
                <a:close/>
              </a:path>
            </a:pathLst>
          </a:custGeom>
          <a:solidFill>
            <a:srgbClr val="D1D1D1"/>
          </a:solidFill>
          <a:ln w="9525" algn="ctr">
            <a:noFill/>
            <a:miter lim="800000"/>
            <a:headEnd/>
            <a:tailEnd/>
          </a:ln>
        </p:spPr>
        <p:txBody>
          <a:bodyPr wrap="none" anchor="ctr"/>
          <a:lstStyle/>
          <a:p>
            <a:endParaRPr lang="zh-CN" altLang="en-US"/>
          </a:p>
        </p:txBody>
      </p:sp>
      <p:grpSp>
        <p:nvGrpSpPr>
          <p:cNvPr id="12" name="Group 15"/>
          <p:cNvGrpSpPr>
            <a:grpSpLocks/>
          </p:cNvGrpSpPr>
          <p:nvPr/>
        </p:nvGrpSpPr>
        <p:grpSpPr bwMode="auto">
          <a:xfrm>
            <a:off x="7565709" y="3158043"/>
            <a:ext cx="674646" cy="1933987"/>
            <a:chOff x="4944" y="2354"/>
            <a:chExt cx="510" cy="1462"/>
          </a:xfrm>
        </p:grpSpPr>
        <p:sp>
          <p:nvSpPr>
            <p:cNvPr id="13" name="AutoShape 16"/>
            <p:cNvSpPr>
              <a:spLocks noChangeArrowheads="1"/>
            </p:cNvSpPr>
            <p:nvPr/>
          </p:nvSpPr>
          <p:spPr bwMode="auto">
            <a:xfrm flipH="1" flipV="1">
              <a:off x="5070" y="3553"/>
              <a:ext cx="105" cy="263"/>
            </a:xfrm>
            <a:prstGeom prst="triangle">
              <a:avLst>
                <a:gd name="adj" fmla="val 0"/>
              </a:avLst>
            </a:prstGeom>
            <a:gradFill rotWithShape="1">
              <a:gsLst>
                <a:gs pos="0">
                  <a:schemeClr val="bg1">
                    <a:alpha val="0"/>
                  </a:schemeClr>
                </a:gs>
                <a:gs pos="100000">
                  <a:schemeClr val="bg2">
                    <a:alpha val="39998"/>
                  </a:schemeClr>
                </a:gs>
              </a:gsLst>
              <a:lin ang="5400000" scaled="1"/>
            </a:gradFill>
            <a:ln w="9525" algn="ctr">
              <a:noFill/>
              <a:miter lim="800000"/>
              <a:headEnd/>
              <a:tailEnd/>
            </a:ln>
          </p:spPr>
          <p:txBody>
            <a:bodyPr wrap="none" anchor="ctr"/>
            <a:lstStyle/>
            <a:p>
              <a:endParaRPr lang="zh-CN" altLang="en-US" b="0">
                <a:ea typeface="华文细黑" pitchFamily="2" charset="-122"/>
              </a:endParaRPr>
            </a:p>
          </p:txBody>
        </p:sp>
        <p:sp>
          <p:nvSpPr>
            <p:cNvPr id="14" name="AutoShape 17"/>
            <p:cNvSpPr>
              <a:spLocks noChangeArrowheads="1"/>
            </p:cNvSpPr>
            <p:nvPr/>
          </p:nvSpPr>
          <p:spPr bwMode="auto">
            <a:xfrm flipH="1" flipV="1">
              <a:off x="5254" y="3510"/>
              <a:ext cx="77" cy="263"/>
            </a:xfrm>
            <a:prstGeom prst="triangle">
              <a:avLst>
                <a:gd name="adj" fmla="val 100000"/>
              </a:avLst>
            </a:prstGeom>
            <a:gradFill rotWithShape="1">
              <a:gsLst>
                <a:gs pos="0">
                  <a:schemeClr val="bg1">
                    <a:alpha val="0"/>
                  </a:schemeClr>
                </a:gs>
                <a:gs pos="100000">
                  <a:schemeClr val="bg2">
                    <a:alpha val="39998"/>
                  </a:schemeClr>
                </a:gs>
              </a:gsLst>
              <a:lin ang="5400000" scaled="1"/>
            </a:gradFill>
            <a:ln w="9525" algn="ctr">
              <a:noFill/>
              <a:miter lim="800000"/>
              <a:headEnd/>
              <a:tailEnd/>
            </a:ln>
          </p:spPr>
          <p:txBody>
            <a:bodyPr wrap="none" anchor="ctr"/>
            <a:lstStyle/>
            <a:p>
              <a:endParaRPr lang="zh-CN" altLang="en-US" b="0">
                <a:ea typeface="华文细黑" pitchFamily="2" charset="-122"/>
              </a:endParaRPr>
            </a:p>
          </p:txBody>
        </p:sp>
        <p:pic>
          <p:nvPicPr>
            <p:cNvPr id="15" name="Picture 18" descr="28"/>
            <p:cNvPicPr>
              <a:picLocks noChangeAspect="1" noChangeArrowheads="1"/>
            </p:cNvPicPr>
            <p:nvPr/>
          </p:nvPicPr>
          <p:blipFill>
            <a:blip r:embed="rId3" cstate="print">
              <a:lum bright="12000"/>
            </a:blip>
            <a:srcRect/>
            <a:stretch>
              <a:fillRect/>
            </a:stretch>
          </p:blipFill>
          <p:spPr bwMode="auto">
            <a:xfrm>
              <a:off x="4944" y="2354"/>
              <a:ext cx="510" cy="1212"/>
            </a:xfrm>
            <a:prstGeom prst="rect">
              <a:avLst/>
            </a:prstGeom>
            <a:noFill/>
            <a:ln w="9525">
              <a:noFill/>
              <a:miter lim="800000"/>
              <a:headEnd/>
              <a:tailEnd/>
            </a:ln>
          </p:spPr>
        </p:pic>
      </p:grpSp>
      <p:sp>
        <p:nvSpPr>
          <p:cNvPr id="16" name="AutoShape 20"/>
          <p:cNvSpPr>
            <a:spLocks noChangeArrowheads="1"/>
          </p:cNvSpPr>
          <p:nvPr/>
        </p:nvSpPr>
        <p:spPr bwMode="auto">
          <a:xfrm>
            <a:off x="4988167" y="1744592"/>
            <a:ext cx="1748789" cy="329386"/>
          </a:xfrm>
          <a:custGeom>
            <a:avLst/>
            <a:gdLst>
              <a:gd name="T0" fmla="*/ 192930124 w 21600"/>
              <a:gd name="T1" fmla="*/ 3616949 h 21600"/>
              <a:gd name="T2" fmla="*/ 101954603 w 21600"/>
              <a:gd name="T3" fmla="*/ 7233880 h 21600"/>
              <a:gd name="T4" fmla="*/ 10978985 w 21600"/>
              <a:gd name="T5" fmla="*/ 3616949 h 21600"/>
              <a:gd name="T6" fmla="*/ 101954603 w 21600"/>
              <a:gd name="T7" fmla="*/ 0 h 21600"/>
              <a:gd name="T8" fmla="*/ 0 60000 65536"/>
              <a:gd name="T9" fmla="*/ 0 60000 65536"/>
              <a:gd name="T10" fmla="*/ 0 60000 65536"/>
              <a:gd name="T11" fmla="*/ 0 60000 65536"/>
              <a:gd name="T12" fmla="*/ 2963 w 21600"/>
              <a:gd name="T13" fmla="*/ 2963 h 21600"/>
              <a:gd name="T14" fmla="*/ 18637 w 21600"/>
              <a:gd name="T15" fmla="*/ 18637 h 21600"/>
            </a:gdLst>
            <a:ahLst/>
            <a:cxnLst>
              <a:cxn ang="T8">
                <a:pos x="T0" y="T1"/>
              </a:cxn>
              <a:cxn ang="T9">
                <a:pos x="T2" y="T3"/>
              </a:cxn>
              <a:cxn ang="T10">
                <a:pos x="T4" y="T5"/>
              </a:cxn>
              <a:cxn ang="T11">
                <a:pos x="T6" y="T7"/>
              </a:cxn>
            </a:cxnLst>
            <a:rect l="T12" t="T13" r="T14" b="T15"/>
            <a:pathLst>
              <a:path w="21600" h="21600">
                <a:moveTo>
                  <a:pt x="0" y="0"/>
                </a:moveTo>
                <a:lnTo>
                  <a:pt x="2326" y="21600"/>
                </a:lnTo>
                <a:lnTo>
                  <a:pt x="19274" y="21600"/>
                </a:lnTo>
                <a:lnTo>
                  <a:pt x="21600" y="0"/>
                </a:lnTo>
                <a:lnTo>
                  <a:pt x="0" y="0"/>
                </a:lnTo>
                <a:close/>
              </a:path>
            </a:pathLst>
          </a:custGeom>
          <a:gradFill flip="none" rotWithShape="1">
            <a:gsLst>
              <a:gs pos="0">
                <a:schemeClr val="accent1">
                  <a:lumMod val="50000"/>
                </a:schemeClr>
              </a:gs>
              <a:gs pos="50000">
                <a:schemeClr val="accent1">
                  <a:lumMod val="75000"/>
                </a:schemeClr>
              </a:gs>
              <a:gs pos="100000">
                <a:schemeClr val="accent1"/>
              </a:gs>
            </a:gsLst>
            <a:lin ang="16200000" scaled="1"/>
            <a:tileRect/>
          </a:gradFill>
          <a:ln w="28575" algn="ctr">
            <a:noFill/>
            <a:miter lim="800000"/>
            <a:headEnd/>
            <a:tailEnd/>
          </a:ln>
        </p:spPr>
        <p:txBody>
          <a:bodyPr wrap="none" anchor="ctr"/>
          <a:lstStyle/>
          <a:p>
            <a:endParaRPr lang="zh-CN" altLang="en-US"/>
          </a:p>
        </p:txBody>
      </p:sp>
      <p:sp>
        <p:nvSpPr>
          <p:cNvPr id="17" name="WordArt 21"/>
          <p:cNvSpPr>
            <a:spLocks noChangeArrowheads="1" noChangeShapeType="1" noTextEdit="1"/>
          </p:cNvSpPr>
          <p:nvPr/>
        </p:nvSpPr>
        <p:spPr bwMode="auto">
          <a:xfrm>
            <a:off x="5668101" y="1825285"/>
            <a:ext cx="388914" cy="145512"/>
          </a:xfrm>
          <a:prstGeom prst="rect">
            <a:avLst/>
          </a:prstGeom>
        </p:spPr>
        <p:txBody>
          <a:bodyPr wrap="none" fromWordArt="1">
            <a:prstTxWarp prst="textPlain">
              <a:avLst>
                <a:gd name="adj" fmla="val 50000"/>
              </a:avLst>
            </a:prstTxWarp>
          </a:bodyPr>
          <a:lstStyle/>
          <a:p>
            <a:pPr algn="ctr"/>
            <a:r>
              <a:rPr lang="en-US" altLang="zh-CN" sz="2400" kern="1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rPr>
              <a:t>10%</a:t>
            </a:r>
            <a:endParaRPr lang="zh-CN" altLang="en-US" sz="2400" kern="1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endParaRPr>
          </a:p>
        </p:txBody>
      </p:sp>
      <p:sp>
        <p:nvSpPr>
          <p:cNvPr id="18" name="AutoShape 22"/>
          <p:cNvSpPr>
            <a:spLocks noChangeArrowheads="1"/>
          </p:cNvSpPr>
          <p:nvPr/>
        </p:nvSpPr>
        <p:spPr bwMode="auto">
          <a:xfrm rot="10800000">
            <a:off x="4988167" y="1491930"/>
            <a:ext cx="1748789" cy="255308"/>
          </a:xfrm>
          <a:custGeom>
            <a:avLst/>
            <a:gdLst>
              <a:gd name="T0" fmla="*/ 176371967 w 21600"/>
              <a:gd name="T1" fmla="*/ 2173000 h 21600"/>
              <a:gd name="T2" fmla="*/ 101954603 w 21600"/>
              <a:gd name="T3" fmla="*/ 4346000 h 21600"/>
              <a:gd name="T4" fmla="*/ 27537142 w 21600"/>
              <a:gd name="T5" fmla="*/ 2173000 h 21600"/>
              <a:gd name="T6" fmla="*/ 101954603 w 21600"/>
              <a:gd name="T7" fmla="*/ 0 h 21600"/>
              <a:gd name="T8" fmla="*/ 0 60000 65536"/>
              <a:gd name="T9" fmla="*/ 0 60000 65536"/>
              <a:gd name="T10" fmla="*/ 0 60000 65536"/>
              <a:gd name="T11" fmla="*/ 0 60000 65536"/>
              <a:gd name="T12" fmla="*/ 4717 w 21600"/>
              <a:gd name="T13" fmla="*/ 4717 h 21600"/>
              <a:gd name="T14" fmla="*/ 16883 w 21600"/>
              <a:gd name="T15" fmla="*/ 16883 h 21600"/>
            </a:gdLst>
            <a:ahLst/>
            <a:cxnLst>
              <a:cxn ang="T8">
                <a:pos x="T0" y="T1"/>
              </a:cxn>
              <a:cxn ang="T9">
                <a:pos x="T2" y="T3"/>
              </a:cxn>
              <a:cxn ang="T10">
                <a:pos x="T4" y="T5"/>
              </a:cxn>
              <a:cxn ang="T11">
                <a:pos x="T6" y="T7"/>
              </a:cxn>
            </a:cxnLst>
            <a:rect l="T12" t="T13" r="T14" b="T15"/>
            <a:pathLst>
              <a:path w="21600" h="21600">
                <a:moveTo>
                  <a:pt x="0" y="0"/>
                </a:moveTo>
                <a:lnTo>
                  <a:pt x="5834" y="21600"/>
                </a:lnTo>
                <a:lnTo>
                  <a:pt x="15766" y="21600"/>
                </a:lnTo>
                <a:lnTo>
                  <a:pt x="21600" y="0"/>
                </a:lnTo>
                <a:lnTo>
                  <a:pt x="0" y="0"/>
                </a:lnTo>
                <a:close/>
              </a:path>
            </a:pathLst>
          </a:custGeom>
          <a:solidFill>
            <a:srgbClr val="D1D1D1"/>
          </a:solidFill>
          <a:ln w="9525" algn="ctr">
            <a:noFill/>
            <a:miter lim="800000"/>
            <a:headEnd/>
            <a:tailEnd/>
          </a:ln>
        </p:spPr>
        <p:txBody>
          <a:bodyPr rot="10800000" wrap="none" anchor="ctr"/>
          <a:lstStyle/>
          <a:p>
            <a:endParaRPr lang="zh-CN" altLang="en-US"/>
          </a:p>
        </p:txBody>
      </p:sp>
      <p:sp>
        <p:nvSpPr>
          <p:cNvPr id="19" name="AutoShape 23"/>
          <p:cNvSpPr>
            <a:spLocks noChangeArrowheads="1"/>
          </p:cNvSpPr>
          <p:nvPr/>
        </p:nvSpPr>
        <p:spPr bwMode="auto">
          <a:xfrm>
            <a:off x="5190560" y="1264404"/>
            <a:ext cx="1344001" cy="329387"/>
          </a:xfrm>
          <a:custGeom>
            <a:avLst/>
            <a:gdLst>
              <a:gd name="T0" fmla="*/ 113952654 w 21600"/>
              <a:gd name="T1" fmla="*/ 3616958 h 21600"/>
              <a:gd name="T2" fmla="*/ 60218667 w 21600"/>
              <a:gd name="T3" fmla="*/ 7233917 h 21600"/>
              <a:gd name="T4" fmla="*/ 6484679 w 21600"/>
              <a:gd name="T5" fmla="*/ 3616958 h 21600"/>
              <a:gd name="T6" fmla="*/ 60218667 w 21600"/>
              <a:gd name="T7" fmla="*/ 0 h 21600"/>
              <a:gd name="T8" fmla="*/ 0 60000 65536"/>
              <a:gd name="T9" fmla="*/ 0 60000 65536"/>
              <a:gd name="T10" fmla="*/ 0 60000 65536"/>
              <a:gd name="T11" fmla="*/ 0 60000 65536"/>
              <a:gd name="T12" fmla="*/ 2963 w 21600"/>
              <a:gd name="T13" fmla="*/ 2963 h 21600"/>
              <a:gd name="T14" fmla="*/ 18637 w 21600"/>
              <a:gd name="T15" fmla="*/ 18637 h 21600"/>
            </a:gdLst>
            <a:ahLst/>
            <a:cxnLst>
              <a:cxn ang="T8">
                <a:pos x="T0" y="T1"/>
              </a:cxn>
              <a:cxn ang="T9">
                <a:pos x="T2" y="T3"/>
              </a:cxn>
              <a:cxn ang="T10">
                <a:pos x="T4" y="T5"/>
              </a:cxn>
              <a:cxn ang="T11">
                <a:pos x="T6" y="T7"/>
              </a:cxn>
            </a:cxnLst>
            <a:rect l="T12" t="T13" r="T14" b="T15"/>
            <a:pathLst>
              <a:path w="21600" h="21600">
                <a:moveTo>
                  <a:pt x="0" y="0"/>
                </a:moveTo>
                <a:lnTo>
                  <a:pt x="2326" y="21600"/>
                </a:lnTo>
                <a:lnTo>
                  <a:pt x="19274" y="21600"/>
                </a:lnTo>
                <a:lnTo>
                  <a:pt x="21600" y="0"/>
                </a:lnTo>
                <a:lnTo>
                  <a:pt x="0" y="0"/>
                </a:lnTo>
                <a:close/>
              </a:path>
            </a:pathLst>
          </a:custGeom>
          <a:gradFill flip="none" rotWithShape="1">
            <a:gsLst>
              <a:gs pos="0">
                <a:schemeClr val="tx2">
                  <a:lumMod val="50000"/>
                </a:schemeClr>
              </a:gs>
              <a:gs pos="50000">
                <a:schemeClr val="tx2"/>
              </a:gs>
              <a:gs pos="100000">
                <a:schemeClr val="tx2"/>
              </a:gs>
            </a:gsLst>
            <a:lin ang="16200000" scaled="1"/>
            <a:tileRect/>
          </a:gradFill>
          <a:ln w="12700" algn="ctr">
            <a:solidFill>
              <a:schemeClr val="bg1"/>
            </a:solidFill>
            <a:miter lim="800000"/>
            <a:headEnd/>
            <a:tailEnd/>
          </a:ln>
        </p:spPr>
        <p:txBody>
          <a:bodyPr wrap="none" anchor="ctr"/>
          <a:lstStyle/>
          <a:p>
            <a:endParaRPr lang="zh-CN" altLang="en-US"/>
          </a:p>
        </p:txBody>
      </p:sp>
      <p:sp>
        <p:nvSpPr>
          <p:cNvPr id="20" name="WordArt 24"/>
          <p:cNvSpPr>
            <a:spLocks noChangeArrowheads="1" noChangeShapeType="1" noTextEdit="1"/>
          </p:cNvSpPr>
          <p:nvPr/>
        </p:nvSpPr>
        <p:spPr bwMode="auto">
          <a:xfrm>
            <a:off x="5728955" y="1358324"/>
            <a:ext cx="267213" cy="145512"/>
          </a:xfrm>
          <a:prstGeom prst="rect">
            <a:avLst/>
          </a:prstGeom>
        </p:spPr>
        <p:txBody>
          <a:bodyPr wrap="none" fromWordArt="1">
            <a:prstTxWarp prst="textPlain">
              <a:avLst>
                <a:gd name="adj" fmla="val 50000"/>
              </a:avLst>
            </a:prstTxWarp>
          </a:bodyPr>
          <a:lstStyle/>
          <a:p>
            <a:pPr algn="ctr"/>
            <a:r>
              <a:rPr lang="en-US" altLang="zh-CN" sz="2400" kern="1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rPr>
              <a:t>5%</a:t>
            </a:r>
            <a:endParaRPr lang="zh-CN" altLang="en-US" sz="2400" kern="1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cs typeface="Arial"/>
            </a:endParaRPr>
          </a:p>
        </p:txBody>
      </p:sp>
      <p:sp>
        <p:nvSpPr>
          <p:cNvPr id="21" name="AutoShape 25"/>
          <p:cNvSpPr>
            <a:spLocks noChangeArrowheads="1"/>
          </p:cNvSpPr>
          <p:nvPr/>
        </p:nvSpPr>
        <p:spPr bwMode="auto">
          <a:xfrm rot="10800000">
            <a:off x="5190560" y="1011743"/>
            <a:ext cx="1344001" cy="255307"/>
          </a:xfrm>
          <a:custGeom>
            <a:avLst/>
            <a:gdLst>
              <a:gd name="T0" fmla="*/ 90328000 w 21600"/>
              <a:gd name="T1" fmla="*/ 2172993 h 21600"/>
              <a:gd name="T2" fmla="*/ 60218667 w 21600"/>
              <a:gd name="T3" fmla="*/ 4345972 h 21600"/>
              <a:gd name="T4" fmla="*/ 30109333 w 21600"/>
              <a:gd name="T5" fmla="*/ 2172993 h 21600"/>
              <a:gd name="T6" fmla="*/ 60218667 w 21600"/>
              <a:gd name="T7" fmla="*/ 0 h 21600"/>
              <a:gd name="T8" fmla="*/ 0 60000 65536"/>
              <a:gd name="T9" fmla="*/ 0 60000 65536"/>
              <a:gd name="T10" fmla="*/ 0 60000 65536"/>
              <a:gd name="T11" fmla="*/ 0 60000 65536"/>
              <a:gd name="T12" fmla="*/ 7200 w 21600"/>
              <a:gd name="T13" fmla="*/ 7200 h 21600"/>
              <a:gd name="T14" fmla="*/ 14400 w 21600"/>
              <a:gd name="T15" fmla="*/ 14400 h 21600"/>
            </a:gdLst>
            <a:ahLst/>
            <a:cxnLst>
              <a:cxn ang="T8">
                <a:pos x="T0" y="T1"/>
              </a:cxn>
              <a:cxn ang="T9">
                <a:pos x="T2" y="T3"/>
              </a:cxn>
              <a:cxn ang="T10">
                <a:pos x="T4" y="T5"/>
              </a:cxn>
              <a:cxn ang="T11">
                <a:pos x="T6" y="T7"/>
              </a:cxn>
            </a:cxnLst>
            <a:rect l="T12" t="T13" r="T14" b="T15"/>
            <a:pathLst>
              <a:path w="21600" h="21600">
                <a:moveTo>
                  <a:pt x="0" y="0"/>
                </a:moveTo>
                <a:lnTo>
                  <a:pt x="10800" y="21600"/>
                </a:lnTo>
                <a:lnTo>
                  <a:pt x="21600" y="0"/>
                </a:lnTo>
                <a:lnTo>
                  <a:pt x="0" y="0"/>
                </a:lnTo>
                <a:close/>
              </a:path>
            </a:pathLst>
          </a:custGeom>
          <a:solidFill>
            <a:srgbClr val="D1D1D1"/>
          </a:solidFill>
          <a:ln w="9525" algn="ctr">
            <a:noFill/>
            <a:miter lim="800000"/>
            <a:headEnd/>
            <a:tailEnd/>
          </a:ln>
        </p:spPr>
        <p:txBody>
          <a:bodyPr rot="10800000" wrap="none" anchor="ctr"/>
          <a:lstStyle/>
          <a:p>
            <a:endParaRPr lang="zh-CN" altLang="en-US"/>
          </a:p>
        </p:txBody>
      </p:sp>
      <p:sp>
        <p:nvSpPr>
          <p:cNvPr id="22" name="Line 26"/>
          <p:cNvSpPr>
            <a:spLocks noChangeShapeType="1"/>
          </p:cNvSpPr>
          <p:nvPr/>
        </p:nvSpPr>
        <p:spPr bwMode="auto">
          <a:xfrm flipH="1">
            <a:off x="985265" y="1413883"/>
            <a:ext cx="4169579" cy="0"/>
          </a:xfrm>
          <a:prstGeom prst="line">
            <a:avLst/>
          </a:prstGeom>
          <a:noFill/>
          <a:ln w="12700">
            <a:solidFill>
              <a:schemeClr val="bg1">
                <a:lumMod val="50000"/>
              </a:schemeClr>
            </a:solidFill>
            <a:prstDash val="dash"/>
            <a:round/>
            <a:headEnd/>
            <a:tailEnd/>
          </a:ln>
        </p:spPr>
        <p:txBody>
          <a:bodyPr/>
          <a:lstStyle/>
          <a:p>
            <a:endParaRPr lang="zh-CN" altLang="en-US"/>
          </a:p>
        </p:txBody>
      </p:sp>
      <p:sp>
        <p:nvSpPr>
          <p:cNvPr id="23" name="Rectangle 27"/>
          <p:cNvSpPr>
            <a:spLocks noChangeArrowheads="1"/>
          </p:cNvSpPr>
          <p:nvPr/>
        </p:nvSpPr>
        <p:spPr bwMode="auto">
          <a:xfrm>
            <a:off x="985261" y="1054072"/>
            <a:ext cx="2729010" cy="387798"/>
          </a:xfrm>
          <a:prstGeom prst="rect">
            <a:avLst/>
          </a:prstGeom>
          <a:noFill/>
          <a:ln w="9525" algn="ctr">
            <a:noFill/>
            <a:miter lim="800000"/>
            <a:headEnd/>
            <a:tailEnd/>
          </a:ln>
        </p:spPr>
        <p:txBody>
          <a:bodyPr>
            <a:spAutoFit/>
          </a:bodyPr>
          <a:lstStyle/>
          <a:p>
            <a:pPr>
              <a:lnSpc>
                <a:spcPct val="120000"/>
              </a:lnSpc>
            </a:pPr>
            <a:r>
              <a:rPr lang="zh-CN" altLang="en-US" sz="1600" dirty="0">
                <a:latin typeface="方正黑体简体" panose="03000509000000000000" pitchFamily="65" charset="-122"/>
                <a:ea typeface="方正黑体简体" panose="03000509000000000000" pitchFamily="65" charset="-122"/>
              </a:rPr>
              <a:t>单击此处添加段落文字内容</a:t>
            </a:r>
          </a:p>
        </p:txBody>
      </p:sp>
      <p:sp>
        <p:nvSpPr>
          <p:cNvPr id="24" name="Line 28"/>
          <p:cNvSpPr>
            <a:spLocks noChangeShapeType="1"/>
          </p:cNvSpPr>
          <p:nvPr/>
        </p:nvSpPr>
        <p:spPr bwMode="auto">
          <a:xfrm flipH="1">
            <a:off x="985261" y="1924498"/>
            <a:ext cx="3930146" cy="0"/>
          </a:xfrm>
          <a:prstGeom prst="line">
            <a:avLst/>
          </a:prstGeom>
          <a:noFill/>
          <a:ln w="12700">
            <a:solidFill>
              <a:schemeClr val="bg1">
                <a:lumMod val="50000"/>
              </a:schemeClr>
            </a:solidFill>
            <a:prstDash val="dash"/>
            <a:round/>
            <a:headEnd/>
            <a:tailEnd/>
          </a:ln>
        </p:spPr>
        <p:txBody>
          <a:bodyPr/>
          <a:lstStyle/>
          <a:p>
            <a:endParaRPr lang="zh-CN" altLang="en-US"/>
          </a:p>
        </p:txBody>
      </p:sp>
      <p:sp>
        <p:nvSpPr>
          <p:cNvPr id="25" name="Rectangle 29"/>
          <p:cNvSpPr>
            <a:spLocks noChangeArrowheads="1"/>
          </p:cNvSpPr>
          <p:nvPr/>
        </p:nvSpPr>
        <p:spPr bwMode="auto">
          <a:xfrm>
            <a:off x="985261" y="1534261"/>
            <a:ext cx="2729010" cy="387798"/>
          </a:xfrm>
          <a:prstGeom prst="rect">
            <a:avLst/>
          </a:prstGeom>
          <a:noFill/>
          <a:ln w="9525" algn="ctr">
            <a:noFill/>
            <a:miter lim="800000"/>
            <a:headEnd/>
            <a:tailEnd/>
          </a:ln>
        </p:spPr>
        <p:txBody>
          <a:bodyPr>
            <a:spAutoFit/>
          </a:bodyPr>
          <a:lstStyle/>
          <a:p>
            <a:pPr>
              <a:lnSpc>
                <a:spcPct val="120000"/>
              </a:lnSpc>
            </a:pPr>
            <a:r>
              <a:rPr lang="zh-CN" altLang="en-US" sz="1600">
                <a:latin typeface="方正黑体简体" panose="03000509000000000000" pitchFamily="65" charset="-122"/>
                <a:ea typeface="方正黑体简体" panose="03000509000000000000" pitchFamily="65" charset="-122"/>
              </a:rPr>
              <a:t>单击此处添加段落文字内容</a:t>
            </a:r>
          </a:p>
        </p:txBody>
      </p:sp>
      <p:sp>
        <p:nvSpPr>
          <p:cNvPr id="26" name="Line 30"/>
          <p:cNvSpPr>
            <a:spLocks noChangeShapeType="1"/>
          </p:cNvSpPr>
          <p:nvPr/>
        </p:nvSpPr>
        <p:spPr bwMode="auto">
          <a:xfrm flipH="1">
            <a:off x="985265" y="2554168"/>
            <a:ext cx="3658965" cy="0"/>
          </a:xfrm>
          <a:prstGeom prst="line">
            <a:avLst/>
          </a:prstGeom>
          <a:noFill/>
          <a:ln w="12700">
            <a:solidFill>
              <a:schemeClr val="bg1">
                <a:lumMod val="50000"/>
              </a:schemeClr>
            </a:solidFill>
            <a:prstDash val="dash"/>
            <a:round/>
            <a:headEnd/>
            <a:tailEnd/>
          </a:ln>
        </p:spPr>
        <p:txBody>
          <a:bodyPr/>
          <a:lstStyle/>
          <a:p>
            <a:endParaRPr lang="zh-CN" altLang="en-US"/>
          </a:p>
        </p:txBody>
      </p:sp>
      <p:sp>
        <p:nvSpPr>
          <p:cNvPr id="27" name="Rectangle 31"/>
          <p:cNvSpPr>
            <a:spLocks noChangeArrowheads="1"/>
          </p:cNvSpPr>
          <p:nvPr/>
        </p:nvSpPr>
        <p:spPr bwMode="auto">
          <a:xfrm>
            <a:off x="985261" y="2194357"/>
            <a:ext cx="2729010" cy="387798"/>
          </a:xfrm>
          <a:prstGeom prst="rect">
            <a:avLst/>
          </a:prstGeom>
          <a:noFill/>
          <a:ln w="9525" algn="ctr">
            <a:noFill/>
            <a:miter lim="800000"/>
            <a:headEnd/>
            <a:tailEnd/>
          </a:ln>
        </p:spPr>
        <p:txBody>
          <a:bodyPr>
            <a:spAutoFit/>
          </a:bodyPr>
          <a:lstStyle/>
          <a:p>
            <a:pPr>
              <a:lnSpc>
                <a:spcPct val="120000"/>
              </a:lnSpc>
            </a:pPr>
            <a:r>
              <a:rPr lang="zh-CN" altLang="en-US" sz="1600">
                <a:latin typeface="方正黑体简体" panose="03000509000000000000" pitchFamily="65" charset="-122"/>
                <a:ea typeface="方正黑体简体" panose="03000509000000000000" pitchFamily="65" charset="-122"/>
              </a:rPr>
              <a:t>单击此处添加段落文字内容</a:t>
            </a:r>
          </a:p>
        </p:txBody>
      </p:sp>
      <p:sp>
        <p:nvSpPr>
          <p:cNvPr id="28" name="Line 32"/>
          <p:cNvSpPr>
            <a:spLocks noChangeShapeType="1"/>
          </p:cNvSpPr>
          <p:nvPr/>
        </p:nvSpPr>
        <p:spPr bwMode="auto">
          <a:xfrm flipH="1">
            <a:off x="985262" y="3334641"/>
            <a:ext cx="3419531" cy="0"/>
          </a:xfrm>
          <a:prstGeom prst="line">
            <a:avLst/>
          </a:prstGeom>
          <a:noFill/>
          <a:ln w="12700">
            <a:solidFill>
              <a:schemeClr val="bg1">
                <a:lumMod val="50000"/>
              </a:schemeClr>
            </a:solidFill>
            <a:prstDash val="dash"/>
            <a:round/>
            <a:headEnd/>
            <a:tailEnd/>
          </a:ln>
        </p:spPr>
        <p:txBody>
          <a:bodyPr/>
          <a:lstStyle/>
          <a:p>
            <a:endParaRPr lang="zh-CN" altLang="en-US"/>
          </a:p>
        </p:txBody>
      </p:sp>
      <p:sp>
        <p:nvSpPr>
          <p:cNvPr id="29" name="Rectangle 33"/>
          <p:cNvSpPr>
            <a:spLocks noChangeArrowheads="1"/>
          </p:cNvSpPr>
          <p:nvPr/>
        </p:nvSpPr>
        <p:spPr bwMode="auto">
          <a:xfrm>
            <a:off x="985261" y="2974830"/>
            <a:ext cx="2729010" cy="387798"/>
          </a:xfrm>
          <a:prstGeom prst="rect">
            <a:avLst/>
          </a:prstGeom>
          <a:noFill/>
          <a:ln w="9525" algn="ctr">
            <a:noFill/>
            <a:miter lim="800000"/>
            <a:headEnd/>
            <a:tailEnd/>
          </a:ln>
        </p:spPr>
        <p:txBody>
          <a:bodyPr>
            <a:spAutoFit/>
          </a:bodyPr>
          <a:lstStyle/>
          <a:p>
            <a:pPr>
              <a:lnSpc>
                <a:spcPct val="120000"/>
              </a:lnSpc>
            </a:pPr>
            <a:r>
              <a:rPr lang="zh-CN" altLang="en-US" sz="1600" dirty="0">
                <a:latin typeface="方正黑体简体" panose="03000509000000000000" pitchFamily="65" charset="-122"/>
                <a:ea typeface="方正黑体简体" panose="03000509000000000000" pitchFamily="65" charset="-122"/>
              </a:rPr>
              <a:t>单击此处添加段落文字内容</a:t>
            </a:r>
          </a:p>
        </p:txBody>
      </p:sp>
      <p:sp>
        <p:nvSpPr>
          <p:cNvPr id="30" name="Line 34"/>
          <p:cNvSpPr>
            <a:spLocks noChangeShapeType="1"/>
          </p:cNvSpPr>
          <p:nvPr/>
        </p:nvSpPr>
        <p:spPr bwMode="auto">
          <a:xfrm flipH="1">
            <a:off x="985263" y="4324123"/>
            <a:ext cx="3239625" cy="0"/>
          </a:xfrm>
          <a:prstGeom prst="line">
            <a:avLst/>
          </a:prstGeom>
          <a:noFill/>
          <a:ln w="12700">
            <a:solidFill>
              <a:schemeClr val="bg1">
                <a:lumMod val="50000"/>
              </a:schemeClr>
            </a:solidFill>
            <a:prstDash val="dash"/>
            <a:round/>
            <a:headEnd/>
            <a:tailEnd/>
          </a:ln>
        </p:spPr>
        <p:txBody>
          <a:bodyPr/>
          <a:lstStyle/>
          <a:p>
            <a:endParaRPr lang="zh-CN" altLang="en-US"/>
          </a:p>
        </p:txBody>
      </p:sp>
      <p:sp>
        <p:nvSpPr>
          <p:cNvPr id="31" name="Rectangle 35"/>
          <p:cNvSpPr>
            <a:spLocks noChangeArrowheads="1"/>
          </p:cNvSpPr>
          <p:nvPr/>
        </p:nvSpPr>
        <p:spPr bwMode="auto">
          <a:xfrm>
            <a:off x="985261" y="3964311"/>
            <a:ext cx="2729010" cy="387798"/>
          </a:xfrm>
          <a:prstGeom prst="rect">
            <a:avLst/>
          </a:prstGeom>
          <a:noFill/>
          <a:ln w="9525" algn="ctr">
            <a:noFill/>
            <a:miter lim="800000"/>
            <a:headEnd/>
            <a:tailEnd/>
          </a:ln>
        </p:spPr>
        <p:txBody>
          <a:bodyPr>
            <a:spAutoFit/>
          </a:bodyPr>
          <a:lstStyle/>
          <a:p>
            <a:pPr>
              <a:lnSpc>
                <a:spcPct val="120000"/>
              </a:lnSpc>
            </a:pPr>
            <a:r>
              <a:rPr lang="zh-CN" altLang="en-US" sz="1600">
                <a:latin typeface="方正黑体简体" panose="03000509000000000000" pitchFamily="65" charset="-122"/>
                <a:ea typeface="方正黑体简体" panose="03000509000000000000" pitchFamily="65" charset="-122"/>
              </a:rPr>
              <a:t>单击此处添加段落文字内容</a:t>
            </a:r>
          </a:p>
        </p:txBody>
      </p:sp>
    </p:spTree>
    <p:extLst>
      <p:ext uri="{BB962C8B-B14F-4D97-AF65-F5344CB8AC3E}">
        <p14:creationId xmlns:p14="http://schemas.microsoft.com/office/powerpoint/2010/main" val="2253717467"/>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22" presetClass="entr" presetSubtype="4"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down)">
                                      <p:cBhvr>
                                        <p:cTn id="9" dur="500"/>
                                        <p:tgtEl>
                                          <p:spTgt spid="3"/>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1000"/>
                            </p:stCondLst>
                            <p:childTnLst>
                              <p:par>
                                <p:cTn id="15" presetID="2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par>
                          <p:cTn id="18" fill="hold">
                            <p:stCondLst>
                              <p:cond delay="1500"/>
                            </p:stCondLst>
                            <p:childTnLst>
                              <p:par>
                                <p:cTn id="19" presetID="22" presetClass="entr" presetSubtype="4"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down)">
                                      <p:cBhvr>
                                        <p:cTn id="21" dur="500"/>
                                        <p:tgtEl>
                                          <p:spTgt spid="8"/>
                                        </p:tgtEl>
                                      </p:cBhvr>
                                    </p:animEffect>
                                  </p:childTnLst>
                                </p:cTn>
                              </p:par>
                            </p:childTnLst>
                          </p:cTn>
                        </p:par>
                        <p:par>
                          <p:cTn id="22" fill="hold">
                            <p:stCondLst>
                              <p:cond delay="2000"/>
                            </p:stCondLst>
                            <p:childTnLst>
                              <p:par>
                                <p:cTn id="23" presetID="22" presetClass="entr" presetSubtype="4"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par>
                          <p:cTn id="26" fill="hold">
                            <p:stCondLst>
                              <p:cond delay="2500"/>
                            </p:stCondLst>
                            <p:childTnLst>
                              <p:par>
                                <p:cTn id="27" presetID="22" presetClass="entr" presetSubtype="4"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par>
                          <p:cTn id="30" fill="hold">
                            <p:stCondLst>
                              <p:cond delay="3000"/>
                            </p:stCondLst>
                            <p:childTnLst>
                              <p:par>
                                <p:cTn id="31" presetID="22" presetClass="entr" presetSubtype="4"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down)">
                                      <p:cBhvr>
                                        <p:cTn id="33" dur="500"/>
                                        <p:tgtEl>
                                          <p:spTgt spid="16"/>
                                        </p:tgtEl>
                                      </p:cBhvr>
                                    </p:animEffect>
                                  </p:childTnLst>
                                </p:cTn>
                              </p:par>
                            </p:childTnLst>
                          </p:cTn>
                        </p:par>
                        <p:par>
                          <p:cTn id="34" fill="hold">
                            <p:stCondLst>
                              <p:cond delay="3500"/>
                            </p:stCondLst>
                            <p:childTnLst>
                              <p:par>
                                <p:cTn id="35" presetID="22" presetClass="entr" presetSubtype="4" fill="hold" grpId="0"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par>
                          <p:cTn id="38" fill="hold">
                            <p:stCondLst>
                              <p:cond delay="4000"/>
                            </p:stCondLst>
                            <p:childTnLst>
                              <p:par>
                                <p:cTn id="39" presetID="22" presetClass="entr" presetSubtype="4"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down)">
                                      <p:cBhvr>
                                        <p:cTn id="41" dur="500"/>
                                        <p:tgtEl>
                                          <p:spTgt spid="19"/>
                                        </p:tgtEl>
                                      </p:cBhvr>
                                    </p:animEffect>
                                  </p:childTnLst>
                                </p:cTn>
                              </p:par>
                            </p:childTnLst>
                          </p:cTn>
                        </p:par>
                        <p:par>
                          <p:cTn id="42" fill="hold">
                            <p:stCondLst>
                              <p:cond delay="4500"/>
                            </p:stCondLst>
                            <p:childTnLst>
                              <p:par>
                                <p:cTn id="43" presetID="22" presetClass="entr" presetSubtype="4" fill="hold" grpId="0" nodeType="after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wheel(1)">
                                      <p:cBhvr>
                                        <p:cTn id="48" dur="2000"/>
                                        <p:tgtEl>
                                          <p:spTgt spid="4"/>
                                        </p:tgtEl>
                                      </p:cBhvr>
                                    </p:animEffect>
                                  </p:childTnLst>
                                </p:cTn>
                              </p:par>
                              <p:par>
                                <p:cTn id="49" presetID="21" presetClass="entr" presetSubtype="1"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heel(1)">
                                      <p:cBhvr>
                                        <p:cTn id="51" dur="2000"/>
                                        <p:tgtEl>
                                          <p:spTgt spid="7"/>
                                        </p:tgtEl>
                                      </p:cBhvr>
                                    </p:animEffect>
                                  </p:childTnLst>
                                </p:cTn>
                              </p:par>
                              <p:par>
                                <p:cTn id="52" presetID="21" presetClass="entr" presetSubtype="1"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wheel(1)">
                                      <p:cBhvr>
                                        <p:cTn id="54" dur="2000"/>
                                        <p:tgtEl>
                                          <p:spTgt spid="10"/>
                                        </p:tgtEl>
                                      </p:cBhvr>
                                    </p:animEffect>
                                  </p:childTnLst>
                                </p:cTn>
                              </p:par>
                              <p:par>
                                <p:cTn id="55" presetID="21" presetClass="entr" presetSubtype="1"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heel(1)">
                                      <p:cBhvr>
                                        <p:cTn id="57" dur="2000"/>
                                        <p:tgtEl>
                                          <p:spTgt spid="17"/>
                                        </p:tgtEl>
                                      </p:cBhvr>
                                    </p:animEffect>
                                  </p:childTnLst>
                                </p:cTn>
                              </p:par>
                              <p:par>
                                <p:cTn id="58" presetID="21" presetClass="entr" presetSubtype="1" fill="hold" grpId="0"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heel(1)">
                                      <p:cBhvr>
                                        <p:cTn id="60" dur="2000"/>
                                        <p:tgtEl>
                                          <p:spTgt spid="2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500"/>
                                        <p:tgtEl>
                                          <p:spTgt spid="2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Effect transition="in" filter="fade">
                                      <p:cBhvr>
                                        <p:cTn id="69" dur="500"/>
                                        <p:tgtEl>
                                          <p:spTgt spid="24"/>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8"/>
                                        </p:tgtEl>
                                        <p:attrNameLst>
                                          <p:attrName>style.visibility</p:attrName>
                                        </p:attrNameLst>
                                      </p:cBhvr>
                                      <p:to>
                                        <p:strVal val="visible"/>
                                      </p:to>
                                    </p:set>
                                    <p:animEffect transition="in" filter="fade">
                                      <p:cBhvr>
                                        <p:cTn id="81" dur="500"/>
                                        <p:tgtEl>
                                          <p:spTgt spid="28"/>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9"/>
                                        </p:tgtEl>
                                        <p:attrNameLst>
                                          <p:attrName>style.visibility</p:attrName>
                                        </p:attrNameLst>
                                      </p:cBhvr>
                                      <p:to>
                                        <p:strVal val="visible"/>
                                      </p:to>
                                    </p:set>
                                    <p:animEffect transition="in" filter="fade">
                                      <p:cBhvr>
                                        <p:cTn id="84" dur="500"/>
                                        <p:tgtEl>
                                          <p:spTgt spid="2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fade">
                                      <p:cBhvr>
                                        <p:cTn id="9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p:bldP spid="5" grpId="0" animBg="1"/>
      <p:bldP spid="6" grpId="0" animBg="1"/>
      <p:bldP spid="7" grpId="0"/>
      <p:bldP spid="8" grpId="0" animBg="1"/>
      <p:bldP spid="9" grpId="0" animBg="1"/>
      <p:bldP spid="10" grpId="0"/>
      <p:bldP spid="11" grpId="0" animBg="1"/>
      <p:bldP spid="16" grpId="0" animBg="1"/>
      <p:bldP spid="17" grpId="0"/>
      <p:bldP spid="18" grpId="0" animBg="1"/>
      <p:bldP spid="19" grpId="0" animBg="1"/>
      <p:bldP spid="20" grpId="0"/>
      <p:bldP spid="21" grpId="0" animBg="1"/>
      <p:bldP spid="22" grpId="0" animBg="1"/>
      <p:bldP spid="23" grpId="0"/>
      <p:bldP spid="24" grpId="0" animBg="1"/>
      <p:bldP spid="25" grpId="0"/>
      <p:bldP spid="26" grpId="0" animBg="1"/>
      <p:bldP spid="27" grpId="0"/>
      <p:bldP spid="28" grpId="0" animBg="1"/>
      <p:bldP spid="29" grpId="0"/>
      <p:bldP spid="30" grpId="0" animBg="1"/>
      <p:bldP spid="3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 y="2968602"/>
            <a:ext cx="2112963" cy="1403350"/>
            <a:chOff x="0" y="2968600"/>
            <a:chExt cx="2112963" cy="1403350"/>
          </a:xfrm>
          <a:solidFill>
            <a:schemeClr val="bg1">
              <a:lumMod val="75000"/>
            </a:schemeClr>
          </a:solidFill>
        </p:grpSpPr>
        <p:sp>
          <p:nvSpPr>
            <p:cNvPr id="3" name="矩形 2"/>
            <p:cNvSpPr/>
            <p:nvPr/>
          </p:nvSpPr>
          <p:spPr>
            <a:xfrm flipV="1">
              <a:off x="0" y="2968600"/>
              <a:ext cx="1416050" cy="161925"/>
            </a:xfrm>
            <a:prstGeom prst="rect">
              <a:avLst/>
            </a:prstGeom>
            <a:solidFill>
              <a:schemeClr val="bg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同心圆 3"/>
            <p:cNvSpPr/>
            <p:nvPr/>
          </p:nvSpPr>
          <p:spPr>
            <a:xfrm rot="10800000" flipH="1" flipV="1">
              <a:off x="688975" y="2968600"/>
              <a:ext cx="1423988" cy="1403350"/>
            </a:xfrm>
            <a:prstGeom prst="donut">
              <a:avLst>
                <a:gd name="adj" fmla="val 13848"/>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a:solidFill>
                    <a:schemeClr val="bg1">
                      <a:lumMod val="75000"/>
                    </a:schemeClr>
                  </a:solidFill>
                  <a:latin typeface="Agency FB" pitchFamily="34" charset="0"/>
                  <a:ea typeface="Arial Unicode MS" pitchFamily="34" charset="-122"/>
                  <a:cs typeface="Arial Unicode MS" pitchFamily="34" charset="-122"/>
                </a:rPr>
                <a:t>03</a:t>
              </a:r>
              <a:endParaRPr lang="zh-CN" altLang="en-US" sz="4000" b="1" dirty="0">
                <a:solidFill>
                  <a:schemeClr val="bg1">
                    <a:lumMod val="75000"/>
                  </a:schemeClr>
                </a:solidFill>
                <a:latin typeface="Agency FB" pitchFamily="34" charset="0"/>
                <a:ea typeface="Arial Unicode MS" pitchFamily="34" charset="-122"/>
                <a:cs typeface="Arial Unicode MS" pitchFamily="34" charset="-122"/>
              </a:endParaRPr>
            </a:p>
          </p:txBody>
        </p:sp>
      </p:grpSp>
      <p:grpSp>
        <p:nvGrpSpPr>
          <p:cNvPr id="5" name="组合 4"/>
          <p:cNvGrpSpPr/>
          <p:nvPr/>
        </p:nvGrpSpPr>
        <p:grpSpPr>
          <a:xfrm>
            <a:off x="4" y="2665387"/>
            <a:ext cx="5940425" cy="1404938"/>
            <a:chOff x="0" y="2665387"/>
            <a:chExt cx="5940425" cy="1404938"/>
          </a:xfrm>
          <a:solidFill>
            <a:schemeClr val="accent1"/>
          </a:solidFill>
        </p:grpSpPr>
        <p:sp>
          <p:nvSpPr>
            <p:cNvPr id="6" name="同心圆 5"/>
            <p:cNvSpPr/>
            <p:nvPr/>
          </p:nvSpPr>
          <p:spPr>
            <a:xfrm rot="10800000" flipV="1">
              <a:off x="4518025" y="2665387"/>
              <a:ext cx="1422400" cy="1404938"/>
            </a:xfrm>
            <a:prstGeom prst="donut">
              <a:avLst>
                <a:gd name="adj" fmla="val 1384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a:solidFill>
                    <a:schemeClr val="accent1"/>
                  </a:solidFill>
                  <a:latin typeface="Agency FB" pitchFamily="34" charset="0"/>
                  <a:ea typeface="Arial Unicode MS" pitchFamily="34" charset="-122"/>
                  <a:cs typeface="Arial Unicode MS" pitchFamily="34" charset="-122"/>
                </a:rPr>
                <a:t>02</a:t>
              </a:r>
              <a:endParaRPr lang="zh-CN" altLang="en-US" sz="4000" b="1" dirty="0">
                <a:solidFill>
                  <a:schemeClr val="accent1"/>
                </a:solidFill>
                <a:latin typeface="Agency FB" pitchFamily="34" charset="0"/>
                <a:ea typeface="Arial Unicode MS" pitchFamily="34" charset="-122"/>
                <a:cs typeface="Arial Unicode MS" pitchFamily="34" charset="-122"/>
              </a:endParaRPr>
            </a:p>
          </p:txBody>
        </p:sp>
        <p:sp>
          <p:nvSpPr>
            <p:cNvPr id="7" name="矩形 6"/>
            <p:cNvSpPr/>
            <p:nvPr/>
          </p:nvSpPr>
          <p:spPr>
            <a:xfrm>
              <a:off x="0" y="2665387"/>
              <a:ext cx="5232400" cy="161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8" name="组合 7"/>
          <p:cNvGrpSpPr/>
          <p:nvPr/>
        </p:nvGrpSpPr>
        <p:grpSpPr>
          <a:xfrm>
            <a:off x="0" y="1085827"/>
            <a:ext cx="3976688" cy="1404937"/>
            <a:chOff x="0" y="1085825"/>
            <a:chExt cx="3976688" cy="1404937"/>
          </a:xfrm>
          <a:solidFill>
            <a:srgbClr val="003399"/>
          </a:solidFill>
        </p:grpSpPr>
        <p:sp>
          <p:nvSpPr>
            <p:cNvPr id="9" name="矩形 8"/>
            <p:cNvSpPr/>
            <p:nvPr/>
          </p:nvSpPr>
          <p:spPr>
            <a:xfrm>
              <a:off x="0" y="2328837"/>
              <a:ext cx="3257550" cy="161925"/>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 name="同心圆 9"/>
            <p:cNvSpPr/>
            <p:nvPr/>
          </p:nvSpPr>
          <p:spPr>
            <a:xfrm>
              <a:off x="2552700" y="1085825"/>
              <a:ext cx="1423988" cy="1404937"/>
            </a:xfrm>
            <a:prstGeom prst="donut">
              <a:avLst>
                <a:gd name="adj" fmla="val 1384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4000" b="1" dirty="0">
                  <a:solidFill>
                    <a:schemeClr val="tx2"/>
                  </a:solidFill>
                  <a:latin typeface="Agency FB" pitchFamily="34" charset="0"/>
                  <a:ea typeface="Arial Unicode MS" pitchFamily="34" charset="-122"/>
                  <a:cs typeface="Arial Unicode MS" pitchFamily="34" charset="-122"/>
                </a:rPr>
                <a:t>01</a:t>
              </a:r>
              <a:endParaRPr lang="zh-CN" altLang="en-US" sz="4000" b="1" dirty="0">
                <a:solidFill>
                  <a:schemeClr val="tx2"/>
                </a:solidFill>
                <a:latin typeface="Agency FB" pitchFamily="34" charset="0"/>
                <a:ea typeface="Arial Unicode MS" pitchFamily="34" charset="-122"/>
                <a:cs typeface="Arial Unicode MS" pitchFamily="34" charset="-122"/>
              </a:endParaRPr>
            </a:p>
          </p:txBody>
        </p:sp>
      </p:grpSp>
      <p:sp>
        <p:nvSpPr>
          <p:cNvPr id="11" name="文本框 17"/>
          <p:cNvSpPr txBox="1"/>
          <p:nvPr/>
        </p:nvSpPr>
        <p:spPr>
          <a:xfrm>
            <a:off x="3976688" y="1434740"/>
            <a:ext cx="2068512" cy="732508"/>
          </a:xfrm>
          <a:prstGeom prst="rect">
            <a:avLst/>
          </a:prstGeom>
          <a:noFill/>
        </p:spPr>
        <p:txBody>
          <a:bodyPr anchor="ctr">
            <a:spAutoFit/>
          </a:bodyPr>
          <a:lstStyle/>
          <a:p>
            <a:pPr algn="ctr" eaLnBrk="1" fontAlgn="auto" hangingPunct="1">
              <a:lnSpc>
                <a:spcPct val="130000"/>
              </a:lnSpc>
              <a:spcBef>
                <a:spcPts val="0"/>
              </a:spcBef>
              <a:spcAft>
                <a:spcPts val="0"/>
              </a:spcAft>
              <a:defRPr/>
            </a:pPr>
            <a:r>
              <a:rPr lang="zh-CN" altLang="en-US" sz="1600" dirty="0">
                <a:latin typeface="方正黑体简体" panose="03000509000000000000" pitchFamily="65" charset="-122"/>
                <a:ea typeface="方正黑体简体" panose="03000509000000000000" pitchFamily="65" charset="-122"/>
              </a:rPr>
              <a:t>请在此处输入文本</a:t>
            </a:r>
            <a:endParaRPr lang="en-US" altLang="zh-CN" sz="1600" dirty="0">
              <a:latin typeface="方正黑体简体" panose="03000509000000000000" pitchFamily="65" charset="-122"/>
              <a:ea typeface="方正黑体简体" panose="03000509000000000000" pitchFamily="65" charset="-122"/>
            </a:endParaRPr>
          </a:p>
          <a:p>
            <a:pPr algn="ctr" eaLnBrk="1" fontAlgn="auto" hangingPunct="1">
              <a:lnSpc>
                <a:spcPct val="130000"/>
              </a:lnSpc>
              <a:spcBef>
                <a:spcPts val="0"/>
              </a:spcBef>
              <a:spcAft>
                <a:spcPts val="0"/>
              </a:spcAft>
              <a:defRPr/>
            </a:pPr>
            <a:r>
              <a:rPr lang="zh-CN" altLang="en-US" sz="1600" dirty="0">
                <a:latin typeface="方正黑体简体" panose="03000509000000000000" pitchFamily="65" charset="-122"/>
                <a:ea typeface="方正黑体简体" panose="03000509000000000000" pitchFamily="65" charset="-122"/>
              </a:rPr>
              <a:t>请在此处输入文本</a:t>
            </a:r>
            <a:endParaRPr lang="en-US" altLang="zh-CN" sz="1600" dirty="0">
              <a:latin typeface="方正黑体简体" panose="03000509000000000000" pitchFamily="65" charset="-122"/>
              <a:ea typeface="方正黑体简体" panose="03000509000000000000" pitchFamily="65" charset="-122"/>
            </a:endParaRPr>
          </a:p>
        </p:txBody>
      </p:sp>
      <p:sp>
        <p:nvSpPr>
          <p:cNvPr id="12" name="文本框 19"/>
          <p:cNvSpPr txBox="1"/>
          <p:nvPr/>
        </p:nvSpPr>
        <p:spPr>
          <a:xfrm>
            <a:off x="2112963" y="3316721"/>
            <a:ext cx="2068512" cy="732508"/>
          </a:xfrm>
          <a:prstGeom prst="rect">
            <a:avLst/>
          </a:prstGeom>
          <a:noFill/>
        </p:spPr>
        <p:txBody>
          <a:bodyPr anchor="ctr">
            <a:spAutoFit/>
          </a:bodyPr>
          <a:lstStyle/>
          <a:p>
            <a:pPr algn="ctr" eaLnBrk="1" fontAlgn="auto" hangingPunct="1">
              <a:lnSpc>
                <a:spcPct val="130000"/>
              </a:lnSpc>
              <a:spcBef>
                <a:spcPts val="0"/>
              </a:spcBef>
              <a:spcAft>
                <a:spcPts val="0"/>
              </a:spcAft>
              <a:defRPr/>
            </a:pPr>
            <a:r>
              <a:rPr lang="zh-CN" altLang="en-US" sz="1600" dirty="0">
                <a:latin typeface="方正黑体简体" panose="03000509000000000000" pitchFamily="65" charset="-122"/>
                <a:ea typeface="方正黑体简体" panose="03000509000000000000" pitchFamily="65" charset="-122"/>
              </a:rPr>
              <a:t>请在此处输入文本</a:t>
            </a:r>
            <a:endParaRPr lang="en-US" altLang="zh-CN" sz="1600" dirty="0">
              <a:latin typeface="方正黑体简体" panose="03000509000000000000" pitchFamily="65" charset="-122"/>
              <a:ea typeface="方正黑体简体" panose="03000509000000000000" pitchFamily="65" charset="-122"/>
            </a:endParaRPr>
          </a:p>
          <a:p>
            <a:pPr algn="ctr" eaLnBrk="1" fontAlgn="auto" hangingPunct="1">
              <a:lnSpc>
                <a:spcPct val="130000"/>
              </a:lnSpc>
              <a:spcBef>
                <a:spcPts val="0"/>
              </a:spcBef>
              <a:spcAft>
                <a:spcPts val="0"/>
              </a:spcAft>
              <a:defRPr/>
            </a:pPr>
            <a:r>
              <a:rPr lang="zh-CN" altLang="en-US" sz="1600" dirty="0">
                <a:latin typeface="方正黑体简体" panose="03000509000000000000" pitchFamily="65" charset="-122"/>
                <a:ea typeface="方正黑体简体" panose="03000509000000000000" pitchFamily="65" charset="-122"/>
              </a:rPr>
              <a:t>请在此处输入文本</a:t>
            </a:r>
            <a:endParaRPr lang="en-US" altLang="zh-CN" sz="1600" dirty="0">
              <a:latin typeface="方正黑体简体" panose="03000509000000000000" pitchFamily="65" charset="-122"/>
              <a:ea typeface="方正黑体简体" panose="03000509000000000000" pitchFamily="65" charset="-122"/>
            </a:endParaRPr>
          </a:p>
        </p:txBody>
      </p:sp>
      <p:sp>
        <p:nvSpPr>
          <p:cNvPr id="13" name="文本框 22"/>
          <p:cNvSpPr txBox="1"/>
          <p:nvPr/>
        </p:nvSpPr>
        <p:spPr>
          <a:xfrm>
            <a:off x="5940425" y="3014303"/>
            <a:ext cx="2070100" cy="732508"/>
          </a:xfrm>
          <a:prstGeom prst="rect">
            <a:avLst/>
          </a:prstGeom>
          <a:noFill/>
        </p:spPr>
        <p:txBody>
          <a:bodyPr anchor="ctr">
            <a:spAutoFit/>
          </a:bodyPr>
          <a:lstStyle/>
          <a:p>
            <a:pPr algn="ctr" eaLnBrk="1" fontAlgn="auto" hangingPunct="1">
              <a:lnSpc>
                <a:spcPct val="130000"/>
              </a:lnSpc>
              <a:spcBef>
                <a:spcPts val="0"/>
              </a:spcBef>
              <a:spcAft>
                <a:spcPts val="0"/>
              </a:spcAft>
              <a:defRPr/>
            </a:pPr>
            <a:r>
              <a:rPr lang="zh-CN" altLang="en-US" sz="1600" dirty="0">
                <a:latin typeface="方正黑体简体" panose="03000509000000000000" pitchFamily="65" charset="-122"/>
                <a:ea typeface="方正黑体简体" panose="03000509000000000000" pitchFamily="65" charset="-122"/>
              </a:rPr>
              <a:t>请在此处输入文本</a:t>
            </a:r>
            <a:endParaRPr lang="en-US" altLang="zh-CN" sz="1600" dirty="0">
              <a:latin typeface="方正黑体简体" panose="03000509000000000000" pitchFamily="65" charset="-122"/>
              <a:ea typeface="方正黑体简体" panose="03000509000000000000" pitchFamily="65" charset="-122"/>
            </a:endParaRPr>
          </a:p>
          <a:p>
            <a:pPr algn="ctr" eaLnBrk="1" fontAlgn="auto" hangingPunct="1">
              <a:lnSpc>
                <a:spcPct val="130000"/>
              </a:lnSpc>
              <a:spcBef>
                <a:spcPts val="0"/>
              </a:spcBef>
              <a:spcAft>
                <a:spcPts val="0"/>
              </a:spcAft>
              <a:defRPr/>
            </a:pPr>
            <a:r>
              <a:rPr lang="zh-CN" altLang="en-US" sz="1600" dirty="0">
                <a:latin typeface="方正黑体简体" panose="03000509000000000000" pitchFamily="65" charset="-122"/>
                <a:ea typeface="方正黑体简体" panose="03000509000000000000" pitchFamily="65" charset="-122"/>
              </a:rPr>
              <a:t>请在此处输入文本</a:t>
            </a:r>
            <a:endParaRPr lang="en-US" altLang="zh-CN" sz="1600" dirty="0">
              <a:latin typeface="方正黑体简体" panose="03000509000000000000" pitchFamily="65" charset="-122"/>
              <a:ea typeface="方正黑体简体" panose="03000509000000000000" pitchFamily="65" charset="-122"/>
            </a:endParaRPr>
          </a:p>
        </p:txBody>
      </p:sp>
    </p:spTree>
    <p:extLst>
      <p:ext uri="{BB962C8B-B14F-4D97-AF65-F5344CB8AC3E}">
        <p14:creationId xmlns:p14="http://schemas.microsoft.com/office/powerpoint/2010/main" val="1468053311"/>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0-#ppt_w/2"/>
                                          </p:val>
                                        </p:tav>
                                        <p:tav tm="100000">
                                          <p:val>
                                            <p:strVal val="#ppt_x"/>
                                          </p:val>
                                        </p:tav>
                                      </p:tavLst>
                                    </p:anim>
                                    <p:anim calcmode="lin" valueType="num">
                                      <p:cBhvr additive="base">
                                        <p:cTn id="8" dur="25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250" fill="hold"/>
                                        <p:tgtEl>
                                          <p:spTgt spid="5"/>
                                        </p:tgtEl>
                                        <p:attrNameLst>
                                          <p:attrName>ppt_x</p:attrName>
                                        </p:attrNameLst>
                                      </p:cBhvr>
                                      <p:tavLst>
                                        <p:tav tm="0">
                                          <p:val>
                                            <p:strVal val="0-#ppt_w/2"/>
                                          </p:val>
                                        </p:tav>
                                        <p:tav tm="100000">
                                          <p:val>
                                            <p:strVal val="#ppt_x"/>
                                          </p:val>
                                        </p:tav>
                                      </p:tavLst>
                                    </p:anim>
                                    <p:anim calcmode="lin" valueType="num">
                                      <p:cBhvr additive="base">
                                        <p:cTn id="13" dur="25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250" fill="hold"/>
                                        <p:tgtEl>
                                          <p:spTgt spid="2"/>
                                        </p:tgtEl>
                                        <p:attrNameLst>
                                          <p:attrName>ppt_x</p:attrName>
                                        </p:attrNameLst>
                                      </p:cBhvr>
                                      <p:tavLst>
                                        <p:tav tm="0">
                                          <p:val>
                                            <p:strVal val="0-#ppt_w/2"/>
                                          </p:val>
                                        </p:tav>
                                        <p:tav tm="100000">
                                          <p:val>
                                            <p:strVal val="#ppt_x"/>
                                          </p:val>
                                        </p:tav>
                                      </p:tavLst>
                                    </p:anim>
                                    <p:anim calcmode="lin" valueType="num">
                                      <p:cBhvr additive="base">
                                        <p:cTn id="18" dur="250" fill="hold"/>
                                        <p:tgtEl>
                                          <p:spTgt spid="2"/>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53" presetClass="entr" presetSubtype="16"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Effect transition="in" filter="fade">
                                      <p:cBhvr>
                                        <p:cTn id="24" dur="500"/>
                                        <p:tgtEl>
                                          <p:spTgt spid="11"/>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500" fill="hold"/>
                                        <p:tgtEl>
                                          <p:spTgt spid="13"/>
                                        </p:tgtEl>
                                        <p:attrNameLst>
                                          <p:attrName>ppt_w</p:attrName>
                                        </p:attrNameLst>
                                      </p:cBhvr>
                                      <p:tavLst>
                                        <p:tav tm="0">
                                          <p:val>
                                            <p:fltVal val="0"/>
                                          </p:val>
                                        </p:tav>
                                        <p:tav tm="100000">
                                          <p:val>
                                            <p:strVal val="#ppt_w"/>
                                          </p:val>
                                        </p:tav>
                                      </p:tavLst>
                                    </p:anim>
                                    <p:anim calcmode="lin" valueType="num">
                                      <p:cBhvr>
                                        <p:cTn id="28" dur="500" fill="hold"/>
                                        <p:tgtEl>
                                          <p:spTgt spid="13"/>
                                        </p:tgtEl>
                                        <p:attrNameLst>
                                          <p:attrName>ppt_h</p:attrName>
                                        </p:attrNameLst>
                                      </p:cBhvr>
                                      <p:tavLst>
                                        <p:tav tm="0">
                                          <p:val>
                                            <p:fltVal val="0"/>
                                          </p:val>
                                        </p:tav>
                                        <p:tav tm="100000">
                                          <p:val>
                                            <p:strVal val="#ppt_h"/>
                                          </p:val>
                                        </p:tav>
                                      </p:tavLst>
                                    </p:anim>
                                    <p:animEffect transition="in" filter="fade">
                                      <p:cBhvr>
                                        <p:cTn id="29" dur="500"/>
                                        <p:tgtEl>
                                          <p:spTgt spid="13"/>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p:cTn id="32" dur="500" fill="hold"/>
                                        <p:tgtEl>
                                          <p:spTgt spid="12"/>
                                        </p:tgtEl>
                                        <p:attrNameLst>
                                          <p:attrName>ppt_w</p:attrName>
                                        </p:attrNameLst>
                                      </p:cBhvr>
                                      <p:tavLst>
                                        <p:tav tm="0">
                                          <p:val>
                                            <p:fltVal val="0"/>
                                          </p:val>
                                        </p:tav>
                                        <p:tav tm="100000">
                                          <p:val>
                                            <p:strVal val="#ppt_w"/>
                                          </p:val>
                                        </p:tav>
                                      </p:tavLst>
                                    </p:anim>
                                    <p:anim calcmode="lin" valueType="num">
                                      <p:cBhvr>
                                        <p:cTn id="33" dur="500" fill="hold"/>
                                        <p:tgtEl>
                                          <p:spTgt spid="12"/>
                                        </p:tgtEl>
                                        <p:attrNameLst>
                                          <p:attrName>ppt_h</p:attrName>
                                        </p:attrNameLst>
                                      </p:cBhvr>
                                      <p:tavLst>
                                        <p:tav tm="0">
                                          <p:val>
                                            <p:fltVal val="0"/>
                                          </p:val>
                                        </p:tav>
                                        <p:tav tm="100000">
                                          <p:val>
                                            <p:strVal val="#ppt_h"/>
                                          </p:val>
                                        </p:tav>
                                      </p:tavLst>
                                    </p:anim>
                                    <p:animEffect transition="in" filter="fade">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962132" y="1635646"/>
            <a:ext cx="1994244" cy="1728192"/>
            <a:chOff x="5962132" y="1635646"/>
            <a:chExt cx="1994244" cy="1728192"/>
          </a:xfrm>
        </p:grpSpPr>
        <p:grpSp>
          <p:nvGrpSpPr>
            <p:cNvPr id="8" name="组合 7"/>
            <p:cNvGrpSpPr/>
            <p:nvPr/>
          </p:nvGrpSpPr>
          <p:grpSpPr>
            <a:xfrm>
              <a:off x="5962132" y="1635646"/>
              <a:ext cx="1994244" cy="1728192"/>
              <a:chOff x="1115616" y="2283718"/>
              <a:chExt cx="1661870" cy="1440160"/>
            </a:xfrm>
          </p:grpSpPr>
          <p:sp>
            <p:nvSpPr>
              <p:cNvPr id="6" name="椭圆 5"/>
              <p:cNvSpPr/>
              <p:nvPr/>
            </p:nvSpPr>
            <p:spPr>
              <a:xfrm>
                <a:off x="1115616" y="2283718"/>
                <a:ext cx="1440160" cy="1440160"/>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5400000">
                <a:off x="2498815" y="2895786"/>
                <a:ext cx="341318" cy="21602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26"/>
            <p:cNvSpPr txBox="1"/>
            <p:nvPr/>
          </p:nvSpPr>
          <p:spPr>
            <a:xfrm>
              <a:off x="6272230" y="2571750"/>
              <a:ext cx="1107996" cy="461665"/>
            </a:xfrm>
            <a:prstGeom prst="rect">
              <a:avLst/>
            </a:prstGeom>
            <a:noFill/>
          </p:spPr>
          <p:txBody>
            <a:bodyPr wrap="none" rtlCol="0">
              <a:spAutoFit/>
            </a:bodyPr>
            <a:lstStyle/>
            <a:p>
              <a:r>
                <a:rPr lang="zh-CN" altLang="en-US" sz="2400" dirty="0">
                  <a:latin typeface="方正大黑简体" panose="03000509000000000000" pitchFamily="65" charset="-122"/>
                  <a:ea typeface="方正大黑简体" panose="03000509000000000000" pitchFamily="65" charset="-122"/>
                </a:rPr>
                <a:t>标题四</a:t>
              </a:r>
            </a:p>
          </p:txBody>
        </p:sp>
        <p:sp>
          <p:nvSpPr>
            <p:cNvPr id="33" name="KSO_Shape"/>
            <p:cNvSpPr>
              <a:spLocks/>
            </p:cNvSpPr>
            <p:nvPr/>
          </p:nvSpPr>
          <p:spPr bwMode="auto">
            <a:xfrm>
              <a:off x="6594293" y="2035872"/>
              <a:ext cx="463870" cy="463870"/>
            </a:xfrm>
            <a:custGeom>
              <a:avLst/>
              <a:gdLst>
                <a:gd name="T0" fmla="*/ 883582 w 2298700"/>
                <a:gd name="T1" fmla="*/ 1295872 h 2298700"/>
                <a:gd name="T2" fmla="*/ 899660 w 2298700"/>
                <a:gd name="T3" fmla="*/ 1824434 h 2298700"/>
                <a:gd name="T4" fmla="*/ 870674 w 2298700"/>
                <a:gd name="T5" fmla="*/ 1867800 h 2298700"/>
                <a:gd name="T6" fmla="*/ 472571 w 2298700"/>
                <a:gd name="T7" fmla="*/ 1870524 h 2298700"/>
                <a:gd name="T8" fmla="*/ 439282 w 2298700"/>
                <a:gd name="T9" fmla="*/ 1829883 h 2298700"/>
                <a:gd name="T10" fmla="*/ 450831 w 2298700"/>
                <a:gd name="T11" fmla="*/ 1299959 h 2298700"/>
                <a:gd name="T12" fmla="*/ 1168971 w 2298700"/>
                <a:gd name="T13" fmla="*/ 903287 h 2298700"/>
                <a:gd name="T14" fmla="*/ 1561900 w 2298700"/>
                <a:gd name="T15" fmla="*/ 923717 h 2298700"/>
                <a:gd name="T16" fmla="*/ 1573443 w 2298700"/>
                <a:gd name="T17" fmla="*/ 1829892 h 2298700"/>
                <a:gd name="T18" fmla="*/ 1540624 w 2298700"/>
                <a:gd name="T19" fmla="*/ 1870524 h 2298700"/>
                <a:gd name="T20" fmla="*/ 1142262 w 2298700"/>
                <a:gd name="T21" fmla="*/ 1867800 h 2298700"/>
                <a:gd name="T22" fmla="*/ 1113291 w 2298700"/>
                <a:gd name="T23" fmla="*/ 1824444 h 2298700"/>
                <a:gd name="T24" fmla="*/ 1129361 w 2298700"/>
                <a:gd name="T25" fmla="*/ 919404 h 2298700"/>
                <a:gd name="T26" fmla="*/ 2191940 w 2298700"/>
                <a:gd name="T27" fmla="*/ 450850 h 2298700"/>
                <a:gd name="T28" fmla="*/ 2238385 w 2298700"/>
                <a:gd name="T29" fmla="*/ 475582 h 2298700"/>
                <a:gd name="T30" fmla="*/ 2245636 w 2298700"/>
                <a:gd name="T31" fmla="*/ 1835358 h 2298700"/>
                <a:gd name="T32" fmla="*/ 2208706 w 2298700"/>
                <a:gd name="T33" fmla="*/ 1872115 h 2298700"/>
                <a:gd name="T34" fmla="*/ 1810633 w 2298700"/>
                <a:gd name="T35" fmla="*/ 1865309 h 2298700"/>
                <a:gd name="T36" fmla="*/ 1785938 w 2298700"/>
                <a:gd name="T37" fmla="*/ 1818568 h 2298700"/>
                <a:gd name="T38" fmla="*/ 1806329 w 2298700"/>
                <a:gd name="T39" fmla="*/ 463556 h 2298700"/>
                <a:gd name="T40" fmla="*/ 1464870 w 2298700"/>
                <a:gd name="T41" fmla="*/ 38100 h 2298700"/>
                <a:gd name="T42" fmla="*/ 1493876 w 2298700"/>
                <a:gd name="T43" fmla="*/ 48317 h 2298700"/>
                <a:gd name="T44" fmla="*/ 1512005 w 2298700"/>
                <a:gd name="T45" fmla="*/ 72609 h 2298700"/>
                <a:gd name="T46" fmla="*/ 1540105 w 2298700"/>
                <a:gd name="T47" fmla="*/ 509198 h 2298700"/>
                <a:gd name="T48" fmla="*/ 1503847 w 2298700"/>
                <a:gd name="T49" fmla="*/ 543253 h 2298700"/>
                <a:gd name="T50" fmla="*/ 1459205 w 2298700"/>
                <a:gd name="T51" fmla="*/ 535761 h 2298700"/>
                <a:gd name="T52" fmla="*/ 1437677 w 2298700"/>
                <a:gd name="T53" fmla="*/ 503749 h 2298700"/>
                <a:gd name="T54" fmla="*/ 1348845 w 2298700"/>
                <a:gd name="T55" fmla="*/ 357311 h 2298700"/>
                <a:gd name="T56" fmla="*/ 1214465 w 2298700"/>
                <a:gd name="T57" fmla="*/ 507608 h 2298700"/>
                <a:gd name="T58" fmla="*/ 1010062 w 2298700"/>
                <a:gd name="T59" fmla="*/ 669711 h 2298700"/>
                <a:gd name="T60" fmla="*/ 834212 w 2298700"/>
                <a:gd name="T61" fmla="*/ 763477 h 2298700"/>
                <a:gd name="T62" fmla="*/ 682609 w 2298700"/>
                <a:gd name="T63" fmla="*/ 817965 h 2298700"/>
                <a:gd name="T64" fmla="*/ 523528 w 2298700"/>
                <a:gd name="T65" fmla="*/ 852928 h 2298700"/>
                <a:gd name="T66" fmla="*/ 404104 w 2298700"/>
                <a:gd name="T67" fmla="*/ 862464 h 2298700"/>
                <a:gd name="T68" fmla="*/ 374191 w 2298700"/>
                <a:gd name="T69" fmla="*/ 838852 h 2298700"/>
                <a:gd name="T70" fmla="*/ 369206 w 2298700"/>
                <a:gd name="T71" fmla="*/ 795034 h 2298700"/>
                <a:gd name="T72" fmla="*/ 405237 w 2298700"/>
                <a:gd name="T73" fmla="*/ 760071 h 2298700"/>
                <a:gd name="T74" fmla="*/ 535765 w 2298700"/>
                <a:gd name="T75" fmla="*/ 742589 h 2298700"/>
                <a:gd name="T76" fmla="*/ 679890 w 2298700"/>
                <a:gd name="T77" fmla="*/ 706945 h 2298700"/>
                <a:gd name="T78" fmla="*/ 816536 w 2298700"/>
                <a:gd name="T79" fmla="*/ 654273 h 2298700"/>
                <a:gd name="T80" fmla="*/ 989667 w 2298700"/>
                <a:gd name="T81" fmla="*/ 554832 h 2298700"/>
                <a:gd name="T82" fmla="*/ 1171862 w 2298700"/>
                <a:gd name="T83" fmla="*/ 398859 h 2298700"/>
                <a:gd name="T84" fmla="*/ 1282675 w 2298700"/>
                <a:gd name="T85" fmla="*/ 267178 h 2298700"/>
                <a:gd name="T86" fmla="*/ 1087110 w 2298700"/>
                <a:gd name="T87" fmla="*/ 283979 h 2298700"/>
                <a:gd name="T88" fmla="*/ 1044054 w 2298700"/>
                <a:gd name="T89" fmla="*/ 259005 h 2298700"/>
                <a:gd name="T90" fmla="*/ 1040654 w 2298700"/>
                <a:gd name="T91" fmla="*/ 208376 h 2298700"/>
                <a:gd name="T92" fmla="*/ 1446288 w 2298700"/>
                <a:gd name="T93" fmla="*/ 40370 h 2298700"/>
                <a:gd name="T94" fmla="*/ 128386 w 2298700"/>
                <a:gd name="T95" fmla="*/ 3403 h 2298700"/>
                <a:gd name="T96" fmla="*/ 171711 w 2298700"/>
                <a:gd name="T97" fmla="*/ 26993 h 2298700"/>
                <a:gd name="T98" fmla="*/ 199157 w 2298700"/>
                <a:gd name="T99" fmla="*/ 67596 h 2298700"/>
                <a:gd name="T100" fmla="*/ 2201163 w 2298700"/>
                <a:gd name="T101" fmla="*/ 2093192 h 2298700"/>
                <a:gd name="T102" fmla="*/ 2249251 w 2298700"/>
                <a:gd name="T103" fmla="*/ 2107936 h 2298700"/>
                <a:gd name="T104" fmla="*/ 2283729 w 2298700"/>
                <a:gd name="T105" fmla="*/ 2142414 h 2298700"/>
                <a:gd name="T106" fmla="*/ 2298473 w 2298700"/>
                <a:gd name="T107" fmla="*/ 2190729 h 2298700"/>
                <a:gd name="T108" fmla="*/ 2288720 w 2298700"/>
                <a:gd name="T109" fmla="*/ 2240405 h 2298700"/>
                <a:gd name="T110" fmla="*/ 2257417 w 2298700"/>
                <a:gd name="T111" fmla="*/ 2278059 h 2298700"/>
                <a:gd name="T112" fmla="*/ 2211597 w 2298700"/>
                <a:gd name="T113" fmla="*/ 2297566 h 2298700"/>
                <a:gd name="T114" fmla="*/ 72132 w 2298700"/>
                <a:gd name="T115" fmla="*/ 2294164 h 2298700"/>
                <a:gd name="T116" fmla="*/ 29715 w 2298700"/>
                <a:gd name="T117" fmla="*/ 2268532 h 2298700"/>
                <a:gd name="T118" fmla="*/ 4537 w 2298700"/>
                <a:gd name="T119" fmla="*/ 2226568 h 2298700"/>
                <a:gd name="T120" fmla="*/ 907 w 2298700"/>
                <a:gd name="T121" fmla="*/ 87330 h 2298700"/>
                <a:gd name="T122" fmla="*/ 20188 w 2298700"/>
                <a:gd name="T123" fmla="*/ 41510 h 2298700"/>
                <a:gd name="T124" fmla="*/ 57842 w 2298700"/>
                <a:gd name="T125" fmla="*/ 10434 h 2298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298700" h="2298700">
                  <a:moveTo>
                    <a:pt x="494084" y="1279525"/>
                  </a:moveTo>
                  <a:lnTo>
                    <a:pt x="844179" y="1279525"/>
                  </a:lnTo>
                  <a:lnTo>
                    <a:pt x="849841" y="1279752"/>
                  </a:lnTo>
                  <a:lnTo>
                    <a:pt x="855502" y="1280660"/>
                  </a:lnTo>
                  <a:lnTo>
                    <a:pt x="860710" y="1282023"/>
                  </a:lnTo>
                  <a:lnTo>
                    <a:pt x="865692" y="1283839"/>
                  </a:lnTo>
                  <a:lnTo>
                    <a:pt x="870674" y="1286109"/>
                  </a:lnTo>
                  <a:lnTo>
                    <a:pt x="875203" y="1289061"/>
                  </a:lnTo>
                  <a:lnTo>
                    <a:pt x="879732" y="1292467"/>
                  </a:lnTo>
                  <a:lnTo>
                    <a:pt x="883582" y="1295872"/>
                  </a:lnTo>
                  <a:lnTo>
                    <a:pt x="887205" y="1299959"/>
                  </a:lnTo>
                  <a:lnTo>
                    <a:pt x="890602" y="1304273"/>
                  </a:lnTo>
                  <a:lnTo>
                    <a:pt x="893320" y="1308814"/>
                  </a:lnTo>
                  <a:lnTo>
                    <a:pt x="895584" y="1313809"/>
                  </a:lnTo>
                  <a:lnTo>
                    <a:pt x="897396" y="1319031"/>
                  </a:lnTo>
                  <a:lnTo>
                    <a:pt x="898981" y="1324480"/>
                  </a:lnTo>
                  <a:lnTo>
                    <a:pt x="899660" y="1329702"/>
                  </a:lnTo>
                  <a:lnTo>
                    <a:pt x="900113" y="1335378"/>
                  </a:lnTo>
                  <a:lnTo>
                    <a:pt x="900113" y="1818531"/>
                  </a:lnTo>
                  <a:lnTo>
                    <a:pt x="899660" y="1824434"/>
                  </a:lnTo>
                  <a:lnTo>
                    <a:pt x="898981" y="1829883"/>
                  </a:lnTo>
                  <a:lnTo>
                    <a:pt x="897396" y="1835332"/>
                  </a:lnTo>
                  <a:lnTo>
                    <a:pt x="895584" y="1840554"/>
                  </a:lnTo>
                  <a:lnTo>
                    <a:pt x="893320" y="1845322"/>
                  </a:lnTo>
                  <a:lnTo>
                    <a:pt x="890602" y="1850090"/>
                  </a:lnTo>
                  <a:lnTo>
                    <a:pt x="887205" y="1854404"/>
                  </a:lnTo>
                  <a:lnTo>
                    <a:pt x="883582" y="1858264"/>
                  </a:lnTo>
                  <a:lnTo>
                    <a:pt x="879732" y="1861897"/>
                  </a:lnTo>
                  <a:lnTo>
                    <a:pt x="875203" y="1865302"/>
                  </a:lnTo>
                  <a:lnTo>
                    <a:pt x="870674" y="1867800"/>
                  </a:lnTo>
                  <a:lnTo>
                    <a:pt x="865692" y="1870524"/>
                  </a:lnTo>
                  <a:lnTo>
                    <a:pt x="860710" y="1872114"/>
                  </a:lnTo>
                  <a:lnTo>
                    <a:pt x="855502" y="1873476"/>
                  </a:lnTo>
                  <a:lnTo>
                    <a:pt x="849841" y="1874611"/>
                  </a:lnTo>
                  <a:lnTo>
                    <a:pt x="844179" y="1874838"/>
                  </a:lnTo>
                  <a:lnTo>
                    <a:pt x="494084" y="1874838"/>
                  </a:lnTo>
                  <a:lnTo>
                    <a:pt x="488423" y="1874611"/>
                  </a:lnTo>
                  <a:lnTo>
                    <a:pt x="482761" y="1873476"/>
                  </a:lnTo>
                  <a:lnTo>
                    <a:pt x="477326" y="1872114"/>
                  </a:lnTo>
                  <a:lnTo>
                    <a:pt x="472571" y="1870524"/>
                  </a:lnTo>
                  <a:lnTo>
                    <a:pt x="467589" y="1867800"/>
                  </a:lnTo>
                  <a:lnTo>
                    <a:pt x="463060" y="1865302"/>
                  </a:lnTo>
                  <a:lnTo>
                    <a:pt x="458531" y="1861897"/>
                  </a:lnTo>
                  <a:lnTo>
                    <a:pt x="454455" y="1858264"/>
                  </a:lnTo>
                  <a:lnTo>
                    <a:pt x="450831" y="1854404"/>
                  </a:lnTo>
                  <a:lnTo>
                    <a:pt x="447661" y="1850090"/>
                  </a:lnTo>
                  <a:lnTo>
                    <a:pt x="444944" y="1845322"/>
                  </a:lnTo>
                  <a:lnTo>
                    <a:pt x="442679" y="1840554"/>
                  </a:lnTo>
                  <a:lnTo>
                    <a:pt x="440868" y="1835332"/>
                  </a:lnTo>
                  <a:lnTo>
                    <a:pt x="439282" y="1829883"/>
                  </a:lnTo>
                  <a:lnTo>
                    <a:pt x="438603" y="1824434"/>
                  </a:lnTo>
                  <a:lnTo>
                    <a:pt x="438150" y="1818531"/>
                  </a:lnTo>
                  <a:lnTo>
                    <a:pt x="438150" y="1335378"/>
                  </a:lnTo>
                  <a:lnTo>
                    <a:pt x="438603" y="1329702"/>
                  </a:lnTo>
                  <a:lnTo>
                    <a:pt x="439282" y="1324480"/>
                  </a:lnTo>
                  <a:lnTo>
                    <a:pt x="440868" y="1319031"/>
                  </a:lnTo>
                  <a:lnTo>
                    <a:pt x="442679" y="1313809"/>
                  </a:lnTo>
                  <a:lnTo>
                    <a:pt x="444944" y="1308814"/>
                  </a:lnTo>
                  <a:lnTo>
                    <a:pt x="447661" y="1304273"/>
                  </a:lnTo>
                  <a:lnTo>
                    <a:pt x="450831" y="1299959"/>
                  </a:lnTo>
                  <a:lnTo>
                    <a:pt x="454455" y="1295872"/>
                  </a:lnTo>
                  <a:lnTo>
                    <a:pt x="458531" y="1292467"/>
                  </a:lnTo>
                  <a:lnTo>
                    <a:pt x="463060" y="1289061"/>
                  </a:lnTo>
                  <a:lnTo>
                    <a:pt x="467589" y="1286109"/>
                  </a:lnTo>
                  <a:lnTo>
                    <a:pt x="472571" y="1283839"/>
                  </a:lnTo>
                  <a:lnTo>
                    <a:pt x="477326" y="1282023"/>
                  </a:lnTo>
                  <a:lnTo>
                    <a:pt x="482761" y="1280660"/>
                  </a:lnTo>
                  <a:lnTo>
                    <a:pt x="488423" y="1279752"/>
                  </a:lnTo>
                  <a:lnTo>
                    <a:pt x="494084" y="1279525"/>
                  </a:lnTo>
                  <a:close/>
                  <a:moveTo>
                    <a:pt x="1168971" y="903287"/>
                  </a:moveTo>
                  <a:lnTo>
                    <a:pt x="1518668" y="903287"/>
                  </a:lnTo>
                  <a:lnTo>
                    <a:pt x="1524553" y="903514"/>
                  </a:lnTo>
                  <a:lnTo>
                    <a:pt x="1529985" y="904195"/>
                  </a:lnTo>
                  <a:lnTo>
                    <a:pt x="1535418" y="905557"/>
                  </a:lnTo>
                  <a:lnTo>
                    <a:pt x="1540624" y="907600"/>
                  </a:lnTo>
                  <a:lnTo>
                    <a:pt x="1545377" y="909870"/>
                  </a:lnTo>
                  <a:lnTo>
                    <a:pt x="1550130" y="912821"/>
                  </a:lnTo>
                  <a:lnTo>
                    <a:pt x="1554430" y="915999"/>
                  </a:lnTo>
                  <a:lnTo>
                    <a:pt x="1558278" y="919404"/>
                  </a:lnTo>
                  <a:lnTo>
                    <a:pt x="1561900" y="923717"/>
                  </a:lnTo>
                  <a:lnTo>
                    <a:pt x="1565295" y="927803"/>
                  </a:lnTo>
                  <a:lnTo>
                    <a:pt x="1567784" y="932343"/>
                  </a:lnTo>
                  <a:lnTo>
                    <a:pt x="1570274" y="937337"/>
                  </a:lnTo>
                  <a:lnTo>
                    <a:pt x="1572085" y="942558"/>
                  </a:lnTo>
                  <a:lnTo>
                    <a:pt x="1573443" y="948006"/>
                  </a:lnTo>
                  <a:lnTo>
                    <a:pt x="1574575" y="953681"/>
                  </a:lnTo>
                  <a:lnTo>
                    <a:pt x="1574801" y="959355"/>
                  </a:lnTo>
                  <a:lnTo>
                    <a:pt x="1574801" y="1818542"/>
                  </a:lnTo>
                  <a:lnTo>
                    <a:pt x="1574575" y="1824444"/>
                  </a:lnTo>
                  <a:lnTo>
                    <a:pt x="1573443" y="1829892"/>
                  </a:lnTo>
                  <a:lnTo>
                    <a:pt x="1572085" y="1835340"/>
                  </a:lnTo>
                  <a:lnTo>
                    <a:pt x="1570274" y="1840560"/>
                  </a:lnTo>
                  <a:lnTo>
                    <a:pt x="1567784" y="1845327"/>
                  </a:lnTo>
                  <a:lnTo>
                    <a:pt x="1565295" y="1850094"/>
                  </a:lnTo>
                  <a:lnTo>
                    <a:pt x="1561900" y="1854407"/>
                  </a:lnTo>
                  <a:lnTo>
                    <a:pt x="1558278" y="1858266"/>
                  </a:lnTo>
                  <a:lnTo>
                    <a:pt x="1554430" y="1861898"/>
                  </a:lnTo>
                  <a:lnTo>
                    <a:pt x="1550130" y="1865303"/>
                  </a:lnTo>
                  <a:lnTo>
                    <a:pt x="1545377" y="1867800"/>
                  </a:lnTo>
                  <a:lnTo>
                    <a:pt x="1540624" y="1870524"/>
                  </a:lnTo>
                  <a:lnTo>
                    <a:pt x="1535418" y="1872113"/>
                  </a:lnTo>
                  <a:lnTo>
                    <a:pt x="1529985" y="1873475"/>
                  </a:lnTo>
                  <a:lnTo>
                    <a:pt x="1524553" y="1874610"/>
                  </a:lnTo>
                  <a:lnTo>
                    <a:pt x="1518668" y="1874837"/>
                  </a:lnTo>
                  <a:lnTo>
                    <a:pt x="1168971" y="1874837"/>
                  </a:lnTo>
                  <a:lnTo>
                    <a:pt x="1163312" y="1874610"/>
                  </a:lnTo>
                  <a:lnTo>
                    <a:pt x="1157654" y="1873475"/>
                  </a:lnTo>
                  <a:lnTo>
                    <a:pt x="1152221" y="1872113"/>
                  </a:lnTo>
                  <a:lnTo>
                    <a:pt x="1147242" y="1870524"/>
                  </a:lnTo>
                  <a:lnTo>
                    <a:pt x="1142262" y="1867800"/>
                  </a:lnTo>
                  <a:lnTo>
                    <a:pt x="1137736" y="1865303"/>
                  </a:lnTo>
                  <a:lnTo>
                    <a:pt x="1133435" y="1861898"/>
                  </a:lnTo>
                  <a:lnTo>
                    <a:pt x="1129361" y="1858266"/>
                  </a:lnTo>
                  <a:lnTo>
                    <a:pt x="1125740" y="1854407"/>
                  </a:lnTo>
                  <a:lnTo>
                    <a:pt x="1122797" y="1850094"/>
                  </a:lnTo>
                  <a:lnTo>
                    <a:pt x="1119855" y="1845327"/>
                  </a:lnTo>
                  <a:lnTo>
                    <a:pt x="1117365" y="1840560"/>
                  </a:lnTo>
                  <a:lnTo>
                    <a:pt x="1115554" y="1835340"/>
                  </a:lnTo>
                  <a:lnTo>
                    <a:pt x="1114196" y="1829892"/>
                  </a:lnTo>
                  <a:lnTo>
                    <a:pt x="1113291" y="1824444"/>
                  </a:lnTo>
                  <a:lnTo>
                    <a:pt x="1112838" y="1818542"/>
                  </a:lnTo>
                  <a:lnTo>
                    <a:pt x="1112838" y="959355"/>
                  </a:lnTo>
                  <a:lnTo>
                    <a:pt x="1113291" y="953681"/>
                  </a:lnTo>
                  <a:lnTo>
                    <a:pt x="1114196" y="948006"/>
                  </a:lnTo>
                  <a:lnTo>
                    <a:pt x="1115554" y="942558"/>
                  </a:lnTo>
                  <a:lnTo>
                    <a:pt x="1117365" y="937337"/>
                  </a:lnTo>
                  <a:lnTo>
                    <a:pt x="1119855" y="932343"/>
                  </a:lnTo>
                  <a:lnTo>
                    <a:pt x="1122797" y="927803"/>
                  </a:lnTo>
                  <a:lnTo>
                    <a:pt x="1125740" y="923717"/>
                  </a:lnTo>
                  <a:lnTo>
                    <a:pt x="1129361" y="919404"/>
                  </a:lnTo>
                  <a:lnTo>
                    <a:pt x="1133435" y="915999"/>
                  </a:lnTo>
                  <a:lnTo>
                    <a:pt x="1137736" y="912821"/>
                  </a:lnTo>
                  <a:lnTo>
                    <a:pt x="1142262" y="909870"/>
                  </a:lnTo>
                  <a:lnTo>
                    <a:pt x="1147242" y="907600"/>
                  </a:lnTo>
                  <a:lnTo>
                    <a:pt x="1152221" y="905557"/>
                  </a:lnTo>
                  <a:lnTo>
                    <a:pt x="1157654" y="904195"/>
                  </a:lnTo>
                  <a:lnTo>
                    <a:pt x="1163312" y="903514"/>
                  </a:lnTo>
                  <a:lnTo>
                    <a:pt x="1168971" y="903287"/>
                  </a:lnTo>
                  <a:close/>
                  <a:moveTo>
                    <a:pt x="1841899" y="450850"/>
                  </a:moveTo>
                  <a:lnTo>
                    <a:pt x="2191940" y="450850"/>
                  </a:lnTo>
                  <a:lnTo>
                    <a:pt x="2197604" y="451077"/>
                  </a:lnTo>
                  <a:lnTo>
                    <a:pt x="2203268" y="451985"/>
                  </a:lnTo>
                  <a:lnTo>
                    <a:pt x="2208706" y="453573"/>
                  </a:lnTo>
                  <a:lnTo>
                    <a:pt x="2213917" y="455388"/>
                  </a:lnTo>
                  <a:lnTo>
                    <a:pt x="2218674" y="457657"/>
                  </a:lnTo>
                  <a:lnTo>
                    <a:pt x="2223206" y="460380"/>
                  </a:lnTo>
                  <a:lnTo>
                    <a:pt x="2227510" y="463556"/>
                  </a:lnTo>
                  <a:lnTo>
                    <a:pt x="2231589" y="467186"/>
                  </a:lnTo>
                  <a:lnTo>
                    <a:pt x="2235214" y="471271"/>
                  </a:lnTo>
                  <a:lnTo>
                    <a:pt x="2238385" y="475582"/>
                  </a:lnTo>
                  <a:lnTo>
                    <a:pt x="2241104" y="480119"/>
                  </a:lnTo>
                  <a:lnTo>
                    <a:pt x="2243596" y="484884"/>
                  </a:lnTo>
                  <a:lnTo>
                    <a:pt x="2245636" y="490103"/>
                  </a:lnTo>
                  <a:lnTo>
                    <a:pt x="2246768" y="495548"/>
                  </a:lnTo>
                  <a:lnTo>
                    <a:pt x="2247675" y="501221"/>
                  </a:lnTo>
                  <a:lnTo>
                    <a:pt x="2247901" y="506893"/>
                  </a:lnTo>
                  <a:lnTo>
                    <a:pt x="2247901" y="1818568"/>
                  </a:lnTo>
                  <a:lnTo>
                    <a:pt x="2247675" y="1824468"/>
                  </a:lnTo>
                  <a:lnTo>
                    <a:pt x="2246768" y="1829913"/>
                  </a:lnTo>
                  <a:lnTo>
                    <a:pt x="2245636" y="1835358"/>
                  </a:lnTo>
                  <a:lnTo>
                    <a:pt x="2243596" y="1840577"/>
                  </a:lnTo>
                  <a:lnTo>
                    <a:pt x="2241104" y="1845342"/>
                  </a:lnTo>
                  <a:lnTo>
                    <a:pt x="2238385" y="1850107"/>
                  </a:lnTo>
                  <a:lnTo>
                    <a:pt x="2235214" y="1854418"/>
                  </a:lnTo>
                  <a:lnTo>
                    <a:pt x="2231589" y="1858275"/>
                  </a:lnTo>
                  <a:lnTo>
                    <a:pt x="2227510" y="1861905"/>
                  </a:lnTo>
                  <a:lnTo>
                    <a:pt x="2223206" y="1865309"/>
                  </a:lnTo>
                  <a:lnTo>
                    <a:pt x="2218674" y="1867804"/>
                  </a:lnTo>
                  <a:lnTo>
                    <a:pt x="2213917" y="1870527"/>
                  </a:lnTo>
                  <a:lnTo>
                    <a:pt x="2208706" y="1872115"/>
                  </a:lnTo>
                  <a:lnTo>
                    <a:pt x="2203268" y="1873477"/>
                  </a:lnTo>
                  <a:lnTo>
                    <a:pt x="2197604" y="1874611"/>
                  </a:lnTo>
                  <a:lnTo>
                    <a:pt x="2191940" y="1874838"/>
                  </a:lnTo>
                  <a:lnTo>
                    <a:pt x="1841899" y="1874838"/>
                  </a:lnTo>
                  <a:lnTo>
                    <a:pt x="1836235" y="1874611"/>
                  </a:lnTo>
                  <a:lnTo>
                    <a:pt x="1830798" y="1873477"/>
                  </a:lnTo>
                  <a:lnTo>
                    <a:pt x="1825360" y="1872115"/>
                  </a:lnTo>
                  <a:lnTo>
                    <a:pt x="1820149" y="1870527"/>
                  </a:lnTo>
                  <a:lnTo>
                    <a:pt x="1815165" y="1867804"/>
                  </a:lnTo>
                  <a:lnTo>
                    <a:pt x="1810633" y="1865309"/>
                  </a:lnTo>
                  <a:lnTo>
                    <a:pt x="1806329" y="1861905"/>
                  </a:lnTo>
                  <a:lnTo>
                    <a:pt x="1802477" y="1858275"/>
                  </a:lnTo>
                  <a:lnTo>
                    <a:pt x="1798852" y="1854418"/>
                  </a:lnTo>
                  <a:lnTo>
                    <a:pt x="1795454" y="1850107"/>
                  </a:lnTo>
                  <a:lnTo>
                    <a:pt x="1792508" y="1845342"/>
                  </a:lnTo>
                  <a:lnTo>
                    <a:pt x="1790243" y="1840577"/>
                  </a:lnTo>
                  <a:lnTo>
                    <a:pt x="1788430" y="1835358"/>
                  </a:lnTo>
                  <a:lnTo>
                    <a:pt x="1786844" y="1829913"/>
                  </a:lnTo>
                  <a:lnTo>
                    <a:pt x="1786165" y="1824468"/>
                  </a:lnTo>
                  <a:lnTo>
                    <a:pt x="1785938" y="1818568"/>
                  </a:lnTo>
                  <a:lnTo>
                    <a:pt x="1785938" y="506893"/>
                  </a:lnTo>
                  <a:lnTo>
                    <a:pt x="1786165" y="501221"/>
                  </a:lnTo>
                  <a:lnTo>
                    <a:pt x="1786844" y="495548"/>
                  </a:lnTo>
                  <a:lnTo>
                    <a:pt x="1788430" y="490103"/>
                  </a:lnTo>
                  <a:lnTo>
                    <a:pt x="1790243" y="484884"/>
                  </a:lnTo>
                  <a:lnTo>
                    <a:pt x="1792508" y="480119"/>
                  </a:lnTo>
                  <a:lnTo>
                    <a:pt x="1795454" y="475582"/>
                  </a:lnTo>
                  <a:lnTo>
                    <a:pt x="1798852" y="471271"/>
                  </a:lnTo>
                  <a:lnTo>
                    <a:pt x="1802477" y="467186"/>
                  </a:lnTo>
                  <a:lnTo>
                    <a:pt x="1806329" y="463556"/>
                  </a:lnTo>
                  <a:lnTo>
                    <a:pt x="1810633" y="460380"/>
                  </a:lnTo>
                  <a:lnTo>
                    <a:pt x="1815165" y="457657"/>
                  </a:lnTo>
                  <a:lnTo>
                    <a:pt x="1820149" y="455388"/>
                  </a:lnTo>
                  <a:lnTo>
                    <a:pt x="1825360" y="453573"/>
                  </a:lnTo>
                  <a:lnTo>
                    <a:pt x="1830798" y="451985"/>
                  </a:lnTo>
                  <a:lnTo>
                    <a:pt x="1836235" y="451077"/>
                  </a:lnTo>
                  <a:lnTo>
                    <a:pt x="1841899" y="450850"/>
                  </a:lnTo>
                  <a:close/>
                  <a:moveTo>
                    <a:pt x="1458752" y="38100"/>
                  </a:moveTo>
                  <a:lnTo>
                    <a:pt x="1461698" y="38100"/>
                  </a:lnTo>
                  <a:lnTo>
                    <a:pt x="1464870" y="38100"/>
                  </a:lnTo>
                  <a:lnTo>
                    <a:pt x="1468043" y="38327"/>
                  </a:lnTo>
                  <a:lnTo>
                    <a:pt x="1470989" y="38554"/>
                  </a:lnTo>
                  <a:lnTo>
                    <a:pt x="1473935" y="39235"/>
                  </a:lnTo>
                  <a:lnTo>
                    <a:pt x="1477107" y="40143"/>
                  </a:lnTo>
                  <a:lnTo>
                    <a:pt x="1479827" y="40825"/>
                  </a:lnTo>
                  <a:lnTo>
                    <a:pt x="1482773" y="42187"/>
                  </a:lnTo>
                  <a:lnTo>
                    <a:pt x="1485718" y="43322"/>
                  </a:lnTo>
                  <a:lnTo>
                    <a:pt x="1488438" y="44684"/>
                  </a:lnTo>
                  <a:lnTo>
                    <a:pt x="1491157" y="46500"/>
                  </a:lnTo>
                  <a:lnTo>
                    <a:pt x="1493876" y="48317"/>
                  </a:lnTo>
                  <a:lnTo>
                    <a:pt x="1496143" y="50133"/>
                  </a:lnTo>
                  <a:lnTo>
                    <a:pt x="1498409" y="52176"/>
                  </a:lnTo>
                  <a:lnTo>
                    <a:pt x="1500675" y="54447"/>
                  </a:lnTo>
                  <a:lnTo>
                    <a:pt x="1502714" y="56490"/>
                  </a:lnTo>
                  <a:lnTo>
                    <a:pt x="1504754" y="59214"/>
                  </a:lnTo>
                  <a:lnTo>
                    <a:pt x="1506567" y="61485"/>
                  </a:lnTo>
                  <a:lnTo>
                    <a:pt x="1508153" y="64436"/>
                  </a:lnTo>
                  <a:lnTo>
                    <a:pt x="1509739" y="66934"/>
                  </a:lnTo>
                  <a:lnTo>
                    <a:pt x="1511099" y="69658"/>
                  </a:lnTo>
                  <a:lnTo>
                    <a:pt x="1512005" y="72609"/>
                  </a:lnTo>
                  <a:lnTo>
                    <a:pt x="1513138" y="75334"/>
                  </a:lnTo>
                  <a:lnTo>
                    <a:pt x="1514045" y="78512"/>
                  </a:lnTo>
                  <a:lnTo>
                    <a:pt x="1514725" y="81691"/>
                  </a:lnTo>
                  <a:lnTo>
                    <a:pt x="1515178" y="84642"/>
                  </a:lnTo>
                  <a:lnTo>
                    <a:pt x="1515405" y="87821"/>
                  </a:lnTo>
                  <a:lnTo>
                    <a:pt x="1543051" y="488083"/>
                  </a:lnTo>
                  <a:lnTo>
                    <a:pt x="1543051" y="493305"/>
                  </a:lnTo>
                  <a:lnTo>
                    <a:pt x="1542371" y="498754"/>
                  </a:lnTo>
                  <a:lnTo>
                    <a:pt x="1541691" y="503976"/>
                  </a:lnTo>
                  <a:lnTo>
                    <a:pt x="1540105" y="509198"/>
                  </a:lnTo>
                  <a:lnTo>
                    <a:pt x="1538066" y="513965"/>
                  </a:lnTo>
                  <a:lnTo>
                    <a:pt x="1535800" y="518506"/>
                  </a:lnTo>
                  <a:lnTo>
                    <a:pt x="1532854" y="522820"/>
                  </a:lnTo>
                  <a:lnTo>
                    <a:pt x="1529908" y="526906"/>
                  </a:lnTo>
                  <a:lnTo>
                    <a:pt x="1526282" y="530539"/>
                  </a:lnTo>
                  <a:lnTo>
                    <a:pt x="1522429" y="533944"/>
                  </a:lnTo>
                  <a:lnTo>
                    <a:pt x="1518350" y="537123"/>
                  </a:lnTo>
                  <a:lnTo>
                    <a:pt x="1513592" y="539620"/>
                  </a:lnTo>
                  <a:lnTo>
                    <a:pt x="1509059" y="541663"/>
                  </a:lnTo>
                  <a:lnTo>
                    <a:pt x="1503847" y="543253"/>
                  </a:lnTo>
                  <a:lnTo>
                    <a:pt x="1498635" y="544615"/>
                  </a:lnTo>
                  <a:lnTo>
                    <a:pt x="1493197" y="545069"/>
                  </a:lnTo>
                  <a:lnTo>
                    <a:pt x="1488211" y="545296"/>
                  </a:lnTo>
                  <a:lnTo>
                    <a:pt x="1482999" y="544842"/>
                  </a:lnTo>
                  <a:lnTo>
                    <a:pt x="1478014" y="543934"/>
                  </a:lnTo>
                  <a:lnTo>
                    <a:pt x="1473481" y="542799"/>
                  </a:lnTo>
                  <a:lnTo>
                    <a:pt x="1469629" y="541437"/>
                  </a:lnTo>
                  <a:lnTo>
                    <a:pt x="1466003" y="539847"/>
                  </a:lnTo>
                  <a:lnTo>
                    <a:pt x="1462604" y="537804"/>
                  </a:lnTo>
                  <a:lnTo>
                    <a:pt x="1459205" y="535761"/>
                  </a:lnTo>
                  <a:lnTo>
                    <a:pt x="1456032" y="533490"/>
                  </a:lnTo>
                  <a:lnTo>
                    <a:pt x="1453086" y="530766"/>
                  </a:lnTo>
                  <a:lnTo>
                    <a:pt x="1450367" y="528041"/>
                  </a:lnTo>
                  <a:lnTo>
                    <a:pt x="1447874" y="525090"/>
                  </a:lnTo>
                  <a:lnTo>
                    <a:pt x="1445382" y="522139"/>
                  </a:lnTo>
                  <a:lnTo>
                    <a:pt x="1443342" y="518733"/>
                  </a:lnTo>
                  <a:lnTo>
                    <a:pt x="1441529" y="515100"/>
                  </a:lnTo>
                  <a:lnTo>
                    <a:pt x="1439943" y="511468"/>
                  </a:lnTo>
                  <a:lnTo>
                    <a:pt x="1438583" y="507608"/>
                  </a:lnTo>
                  <a:lnTo>
                    <a:pt x="1437677" y="503749"/>
                  </a:lnTo>
                  <a:lnTo>
                    <a:pt x="1436770" y="499662"/>
                  </a:lnTo>
                  <a:lnTo>
                    <a:pt x="1436317" y="495348"/>
                  </a:lnTo>
                  <a:lnTo>
                    <a:pt x="1419775" y="256735"/>
                  </a:lnTo>
                  <a:lnTo>
                    <a:pt x="1404592" y="280119"/>
                  </a:lnTo>
                  <a:lnTo>
                    <a:pt x="1396434" y="292606"/>
                  </a:lnTo>
                  <a:lnTo>
                    <a:pt x="1387596" y="304866"/>
                  </a:lnTo>
                  <a:lnTo>
                    <a:pt x="1378531" y="317580"/>
                  </a:lnTo>
                  <a:lnTo>
                    <a:pt x="1369014" y="330748"/>
                  </a:lnTo>
                  <a:lnTo>
                    <a:pt x="1359270" y="343916"/>
                  </a:lnTo>
                  <a:lnTo>
                    <a:pt x="1348845" y="357311"/>
                  </a:lnTo>
                  <a:lnTo>
                    <a:pt x="1338421" y="370933"/>
                  </a:lnTo>
                  <a:lnTo>
                    <a:pt x="1327317" y="384782"/>
                  </a:lnTo>
                  <a:lnTo>
                    <a:pt x="1315760" y="398632"/>
                  </a:lnTo>
                  <a:lnTo>
                    <a:pt x="1303750" y="412935"/>
                  </a:lnTo>
                  <a:lnTo>
                    <a:pt x="1291513" y="426784"/>
                  </a:lnTo>
                  <a:lnTo>
                    <a:pt x="1278823" y="441314"/>
                  </a:lnTo>
                  <a:lnTo>
                    <a:pt x="1265679" y="455390"/>
                  </a:lnTo>
                  <a:lnTo>
                    <a:pt x="1252082" y="469920"/>
                  </a:lnTo>
                  <a:lnTo>
                    <a:pt x="1233500" y="488991"/>
                  </a:lnTo>
                  <a:lnTo>
                    <a:pt x="1214465" y="507608"/>
                  </a:lnTo>
                  <a:lnTo>
                    <a:pt x="1195430" y="525998"/>
                  </a:lnTo>
                  <a:lnTo>
                    <a:pt x="1175715" y="543707"/>
                  </a:lnTo>
                  <a:lnTo>
                    <a:pt x="1156226" y="560961"/>
                  </a:lnTo>
                  <a:lnTo>
                    <a:pt x="1136058" y="577762"/>
                  </a:lnTo>
                  <a:lnTo>
                    <a:pt x="1115663" y="594336"/>
                  </a:lnTo>
                  <a:lnTo>
                    <a:pt x="1095041" y="610455"/>
                  </a:lnTo>
                  <a:lnTo>
                    <a:pt x="1074193" y="625893"/>
                  </a:lnTo>
                  <a:lnTo>
                    <a:pt x="1053118" y="641105"/>
                  </a:lnTo>
                  <a:lnTo>
                    <a:pt x="1031590" y="655408"/>
                  </a:lnTo>
                  <a:lnTo>
                    <a:pt x="1010062" y="669711"/>
                  </a:lnTo>
                  <a:lnTo>
                    <a:pt x="988081" y="683333"/>
                  </a:lnTo>
                  <a:lnTo>
                    <a:pt x="966099" y="696501"/>
                  </a:lnTo>
                  <a:lnTo>
                    <a:pt x="943891" y="709442"/>
                  </a:lnTo>
                  <a:lnTo>
                    <a:pt x="921004" y="721702"/>
                  </a:lnTo>
                  <a:lnTo>
                    <a:pt x="906954" y="729194"/>
                  </a:lnTo>
                  <a:lnTo>
                    <a:pt x="892451" y="736232"/>
                  </a:lnTo>
                  <a:lnTo>
                    <a:pt x="878174" y="743497"/>
                  </a:lnTo>
                  <a:lnTo>
                    <a:pt x="863671" y="750309"/>
                  </a:lnTo>
                  <a:lnTo>
                    <a:pt x="848941" y="756893"/>
                  </a:lnTo>
                  <a:lnTo>
                    <a:pt x="834212" y="763477"/>
                  </a:lnTo>
                  <a:lnTo>
                    <a:pt x="819482" y="769834"/>
                  </a:lnTo>
                  <a:lnTo>
                    <a:pt x="804526" y="775736"/>
                  </a:lnTo>
                  <a:lnTo>
                    <a:pt x="789569" y="781866"/>
                  </a:lnTo>
                  <a:lnTo>
                    <a:pt x="774613" y="787542"/>
                  </a:lnTo>
                  <a:lnTo>
                    <a:pt x="759430" y="793218"/>
                  </a:lnTo>
                  <a:lnTo>
                    <a:pt x="744247" y="798440"/>
                  </a:lnTo>
                  <a:lnTo>
                    <a:pt x="729064" y="803435"/>
                  </a:lnTo>
                  <a:lnTo>
                    <a:pt x="713655" y="808657"/>
                  </a:lnTo>
                  <a:lnTo>
                    <a:pt x="698472" y="813197"/>
                  </a:lnTo>
                  <a:lnTo>
                    <a:pt x="682609" y="817965"/>
                  </a:lnTo>
                  <a:lnTo>
                    <a:pt x="667199" y="822279"/>
                  </a:lnTo>
                  <a:lnTo>
                    <a:pt x="651563" y="826365"/>
                  </a:lnTo>
                  <a:lnTo>
                    <a:pt x="635701" y="830452"/>
                  </a:lnTo>
                  <a:lnTo>
                    <a:pt x="620064" y="834084"/>
                  </a:lnTo>
                  <a:lnTo>
                    <a:pt x="604202" y="837717"/>
                  </a:lnTo>
                  <a:lnTo>
                    <a:pt x="588112" y="841350"/>
                  </a:lnTo>
                  <a:lnTo>
                    <a:pt x="572249" y="844528"/>
                  </a:lnTo>
                  <a:lnTo>
                    <a:pt x="555933" y="847479"/>
                  </a:lnTo>
                  <a:lnTo>
                    <a:pt x="539618" y="850431"/>
                  </a:lnTo>
                  <a:lnTo>
                    <a:pt x="523528" y="852928"/>
                  </a:lnTo>
                  <a:lnTo>
                    <a:pt x="507212" y="855653"/>
                  </a:lnTo>
                  <a:lnTo>
                    <a:pt x="490896" y="857923"/>
                  </a:lnTo>
                  <a:lnTo>
                    <a:pt x="474353" y="859966"/>
                  </a:lnTo>
                  <a:lnTo>
                    <a:pt x="458037" y="861783"/>
                  </a:lnTo>
                  <a:lnTo>
                    <a:pt x="441268" y="863372"/>
                  </a:lnTo>
                  <a:lnTo>
                    <a:pt x="424726" y="864961"/>
                  </a:lnTo>
                  <a:lnTo>
                    <a:pt x="419287" y="865188"/>
                  </a:lnTo>
                  <a:lnTo>
                    <a:pt x="414075" y="864734"/>
                  </a:lnTo>
                  <a:lnTo>
                    <a:pt x="409089" y="863826"/>
                  </a:lnTo>
                  <a:lnTo>
                    <a:pt x="404104" y="862464"/>
                  </a:lnTo>
                  <a:lnTo>
                    <a:pt x="400252" y="861329"/>
                  </a:lnTo>
                  <a:lnTo>
                    <a:pt x="396626" y="859739"/>
                  </a:lnTo>
                  <a:lnTo>
                    <a:pt x="393227" y="857923"/>
                  </a:lnTo>
                  <a:lnTo>
                    <a:pt x="389827" y="855880"/>
                  </a:lnTo>
                  <a:lnTo>
                    <a:pt x="386882" y="853609"/>
                  </a:lnTo>
                  <a:lnTo>
                    <a:pt x="383936" y="850885"/>
                  </a:lnTo>
                  <a:lnTo>
                    <a:pt x="381216" y="848161"/>
                  </a:lnTo>
                  <a:lnTo>
                    <a:pt x="378497" y="845209"/>
                  </a:lnTo>
                  <a:lnTo>
                    <a:pt x="376231" y="842258"/>
                  </a:lnTo>
                  <a:lnTo>
                    <a:pt x="374191" y="838852"/>
                  </a:lnTo>
                  <a:lnTo>
                    <a:pt x="372378" y="835447"/>
                  </a:lnTo>
                  <a:lnTo>
                    <a:pt x="370566" y="831814"/>
                  </a:lnTo>
                  <a:lnTo>
                    <a:pt x="369206" y="827955"/>
                  </a:lnTo>
                  <a:lnTo>
                    <a:pt x="368299" y="824095"/>
                  </a:lnTo>
                  <a:lnTo>
                    <a:pt x="367620" y="820008"/>
                  </a:lnTo>
                  <a:lnTo>
                    <a:pt x="366940" y="815922"/>
                  </a:lnTo>
                  <a:lnTo>
                    <a:pt x="366713" y="810473"/>
                  </a:lnTo>
                  <a:lnTo>
                    <a:pt x="367167" y="805024"/>
                  </a:lnTo>
                  <a:lnTo>
                    <a:pt x="368073" y="799802"/>
                  </a:lnTo>
                  <a:lnTo>
                    <a:pt x="369206" y="795034"/>
                  </a:lnTo>
                  <a:lnTo>
                    <a:pt x="371472" y="790040"/>
                  </a:lnTo>
                  <a:lnTo>
                    <a:pt x="373738" y="785272"/>
                  </a:lnTo>
                  <a:lnTo>
                    <a:pt x="376231" y="780958"/>
                  </a:lnTo>
                  <a:lnTo>
                    <a:pt x="379403" y="776872"/>
                  </a:lnTo>
                  <a:lnTo>
                    <a:pt x="383029" y="773239"/>
                  </a:lnTo>
                  <a:lnTo>
                    <a:pt x="386882" y="769607"/>
                  </a:lnTo>
                  <a:lnTo>
                    <a:pt x="390961" y="766882"/>
                  </a:lnTo>
                  <a:lnTo>
                    <a:pt x="395266" y="763931"/>
                  </a:lnTo>
                  <a:lnTo>
                    <a:pt x="400252" y="761887"/>
                  </a:lnTo>
                  <a:lnTo>
                    <a:pt x="405237" y="760071"/>
                  </a:lnTo>
                  <a:lnTo>
                    <a:pt x="410222" y="758709"/>
                  </a:lnTo>
                  <a:lnTo>
                    <a:pt x="415661" y="758255"/>
                  </a:lnTo>
                  <a:lnTo>
                    <a:pt x="431071" y="756666"/>
                  </a:lnTo>
                  <a:lnTo>
                    <a:pt x="446027" y="755076"/>
                  </a:lnTo>
                  <a:lnTo>
                    <a:pt x="461210" y="753714"/>
                  </a:lnTo>
                  <a:lnTo>
                    <a:pt x="476166" y="751898"/>
                  </a:lnTo>
                  <a:lnTo>
                    <a:pt x="491123" y="749854"/>
                  </a:lnTo>
                  <a:lnTo>
                    <a:pt x="506079" y="747357"/>
                  </a:lnTo>
                  <a:lnTo>
                    <a:pt x="521035" y="745087"/>
                  </a:lnTo>
                  <a:lnTo>
                    <a:pt x="535765" y="742589"/>
                  </a:lnTo>
                  <a:lnTo>
                    <a:pt x="550495" y="739638"/>
                  </a:lnTo>
                  <a:lnTo>
                    <a:pt x="565224" y="736913"/>
                  </a:lnTo>
                  <a:lnTo>
                    <a:pt x="579728" y="733735"/>
                  </a:lnTo>
                  <a:lnTo>
                    <a:pt x="594231" y="730329"/>
                  </a:lnTo>
                  <a:lnTo>
                    <a:pt x="608734" y="726697"/>
                  </a:lnTo>
                  <a:lnTo>
                    <a:pt x="623010" y="723064"/>
                  </a:lnTo>
                  <a:lnTo>
                    <a:pt x="637287" y="719432"/>
                  </a:lnTo>
                  <a:lnTo>
                    <a:pt x="651563" y="715345"/>
                  </a:lnTo>
                  <a:lnTo>
                    <a:pt x="665613" y="711259"/>
                  </a:lnTo>
                  <a:lnTo>
                    <a:pt x="679890" y="706945"/>
                  </a:lnTo>
                  <a:lnTo>
                    <a:pt x="693713" y="702404"/>
                  </a:lnTo>
                  <a:lnTo>
                    <a:pt x="707763" y="697864"/>
                  </a:lnTo>
                  <a:lnTo>
                    <a:pt x="721586" y="692869"/>
                  </a:lnTo>
                  <a:lnTo>
                    <a:pt x="735183" y="687874"/>
                  </a:lnTo>
                  <a:lnTo>
                    <a:pt x="749233" y="682652"/>
                  </a:lnTo>
                  <a:lnTo>
                    <a:pt x="762603" y="677430"/>
                  </a:lnTo>
                  <a:lnTo>
                    <a:pt x="776199" y="671755"/>
                  </a:lnTo>
                  <a:lnTo>
                    <a:pt x="789569" y="666079"/>
                  </a:lnTo>
                  <a:lnTo>
                    <a:pt x="803166" y="660176"/>
                  </a:lnTo>
                  <a:lnTo>
                    <a:pt x="816536" y="654273"/>
                  </a:lnTo>
                  <a:lnTo>
                    <a:pt x="829679" y="648143"/>
                  </a:lnTo>
                  <a:lnTo>
                    <a:pt x="842823" y="641559"/>
                  </a:lnTo>
                  <a:lnTo>
                    <a:pt x="855966" y="634975"/>
                  </a:lnTo>
                  <a:lnTo>
                    <a:pt x="868883" y="628164"/>
                  </a:lnTo>
                  <a:lnTo>
                    <a:pt x="889505" y="617039"/>
                  </a:lnTo>
                  <a:lnTo>
                    <a:pt x="910126" y="605460"/>
                  </a:lnTo>
                  <a:lnTo>
                    <a:pt x="930068" y="593655"/>
                  </a:lnTo>
                  <a:lnTo>
                    <a:pt x="950237" y="580941"/>
                  </a:lnTo>
                  <a:lnTo>
                    <a:pt x="970178" y="568000"/>
                  </a:lnTo>
                  <a:lnTo>
                    <a:pt x="989667" y="554832"/>
                  </a:lnTo>
                  <a:lnTo>
                    <a:pt x="1008929" y="540982"/>
                  </a:lnTo>
                  <a:lnTo>
                    <a:pt x="1027964" y="526906"/>
                  </a:lnTo>
                  <a:lnTo>
                    <a:pt x="1046773" y="512149"/>
                  </a:lnTo>
                  <a:lnTo>
                    <a:pt x="1065355" y="497165"/>
                  </a:lnTo>
                  <a:lnTo>
                    <a:pt x="1083937" y="481726"/>
                  </a:lnTo>
                  <a:lnTo>
                    <a:pt x="1102066" y="466061"/>
                  </a:lnTo>
                  <a:lnTo>
                    <a:pt x="1119742" y="449714"/>
                  </a:lnTo>
                  <a:lnTo>
                    <a:pt x="1137644" y="433141"/>
                  </a:lnTo>
                  <a:lnTo>
                    <a:pt x="1154866" y="416113"/>
                  </a:lnTo>
                  <a:lnTo>
                    <a:pt x="1171862" y="398859"/>
                  </a:lnTo>
                  <a:lnTo>
                    <a:pt x="1184779" y="385236"/>
                  </a:lnTo>
                  <a:lnTo>
                    <a:pt x="1197469" y="371841"/>
                  </a:lnTo>
                  <a:lnTo>
                    <a:pt x="1209480" y="358219"/>
                  </a:lnTo>
                  <a:lnTo>
                    <a:pt x="1221037" y="344597"/>
                  </a:lnTo>
                  <a:lnTo>
                    <a:pt x="1232367" y="331429"/>
                  </a:lnTo>
                  <a:lnTo>
                    <a:pt x="1243245" y="318261"/>
                  </a:lnTo>
                  <a:lnTo>
                    <a:pt x="1253895" y="305093"/>
                  </a:lnTo>
                  <a:lnTo>
                    <a:pt x="1263866" y="292606"/>
                  </a:lnTo>
                  <a:lnTo>
                    <a:pt x="1273384" y="279665"/>
                  </a:lnTo>
                  <a:lnTo>
                    <a:pt x="1282675" y="267178"/>
                  </a:lnTo>
                  <a:lnTo>
                    <a:pt x="1291739" y="255145"/>
                  </a:lnTo>
                  <a:lnTo>
                    <a:pt x="1300124" y="242886"/>
                  </a:lnTo>
                  <a:lnTo>
                    <a:pt x="1308282" y="231307"/>
                  </a:lnTo>
                  <a:lnTo>
                    <a:pt x="1316213" y="219728"/>
                  </a:lnTo>
                  <a:lnTo>
                    <a:pt x="1330263" y="197706"/>
                  </a:lnTo>
                  <a:lnTo>
                    <a:pt x="1107958" y="281027"/>
                  </a:lnTo>
                  <a:lnTo>
                    <a:pt x="1102746" y="282390"/>
                  </a:lnTo>
                  <a:lnTo>
                    <a:pt x="1097534" y="283525"/>
                  </a:lnTo>
                  <a:lnTo>
                    <a:pt x="1092322" y="283979"/>
                  </a:lnTo>
                  <a:lnTo>
                    <a:pt x="1087110" y="283979"/>
                  </a:lnTo>
                  <a:lnTo>
                    <a:pt x="1081898" y="283752"/>
                  </a:lnTo>
                  <a:lnTo>
                    <a:pt x="1076686" y="282844"/>
                  </a:lnTo>
                  <a:lnTo>
                    <a:pt x="1071927" y="281255"/>
                  </a:lnTo>
                  <a:lnTo>
                    <a:pt x="1067168" y="279438"/>
                  </a:lnTo>
                  <a:lnTo>
                    <a:pt x="1062636" y="277168"/>
                  </a:lnTo>
                  <a:lnTo>
                    <a:pt x="1058103" y="274216"/>
                  </a:lnTo>
                  <a:lnTo>
                    <a:pt x="1054251" y="270811"/>
                  </a:lnTo>
                  <a:lnTo>
                    <a:pt x="1050399" y="267178"/>
                  </a:lnTo>
                  <a:lnTo>
                    <a:pt x="1047226" y="263319"/>
                  </a:lnTo>
                  <a:lnTo>
                    <a:pt x="1044054" y="259005"/>
                  </a:lnTo>
                  <a:lnTo>
                    <a:pt x="1041561" y="254237"/>
                  </a:lnTo>
                  <a:lnTo>
                    <a:pt x="1039295" y="249470"/>
                  </a:lnTo>
                  <a:lnTo>
                    <a:pt x="1037482" y="244021"/>
                  </a:lnTo>
                  <a:lnTo>
                    <a:pt x="1036575" y="238799"/>
                  </a:lnTo>
                  <a:lnTo>
                    <a:pt x="1036122" y="233350"/>
                  </a:lnTo>
                  <a:lnTo>
                    <a:pt x="1036122" y="228355"/>
                  </a:lnTo>
                  <a:lnTo>
                    <a:pt x="1036349" y="223134"/>
                  </a:lnTo>
                  <a:lnTo>
                    <a:pt x="1037255" y="218139"/>
                  </a:lnTo>
                  <a:lnTo>
                    <a:pt x="1038841" y="213144"/>
                  </a:lnTo>
                  <a:lnTo>
                    <a:pt x="1040654" y="208376"/>
                  </a:lnTo>
                  <a:lnTo>
                    <a:pt x="1042920" y="203836"/>
                  </a:lnTo>
                  <a:lnTo>
                    <a:pt x="1045866" y="199295"/>
                  </a:lnTo>
                  <a:lnTo>
                    <a:pt x="1049266" y="195435"/>
                  </a:lnTo>
                  <a:lnTo>
                    <a:pt x="1052891" y="191576"/>
                  </a:lnTo>
                  <a:lnTo>
                    <a:pt x="1056744" y="188170"/>
                  </a:lnTo>
                  <a:lnTo>
                    <a:pt x="1061049" y="185219"/>
                  </a:lnTo>
                  <a:lnTo>
                    <a:pt x="1065582" y="182494"/>
                  </a:lnTo>
                  <a:lnTo>
                    <a:pt x="1070567" y="180451"/>
                  </a:lnTo>
                  <a:lnTo>
                    <a:pt x="1443569" y="41279"/>
                  </a:lnTo>
                  <a:lnTo>
                    <a:pt x="1446288" y="40370"/>
                  </a:lnTo>
                  <a:lnTo>
                    <a:pt x="1449461" y="39462"/>
                  </a:lnTo>
                  <a:lnTo>
                    <a:pt x="1452633" y="38781"/>
                  </a:lnTo>
                  <a:lnTo>
                    <a:pt x="1455579" y="38327"/>
                  </a:lnTo>
                  <a:lnTo>
                    <a:pt x="1458752" y="38100"/>
                  </a:lnTo>
                  <a:close/>
                  <a:moveTo>
                    <a:pt x="102528" y="0"/>
                  </a:moveTo>
                  <a:lnTo>
                    <a:pt x="107971" y="454"/>
                  </a:lnTo>
                  <a:lnTo>
                    <a:pt x="113189" y="681"/>
                  </a:lnTo>
                  <a:lnTo>
                    <a:pt x="118406" y="1361"/>
                  </a:lnTo>
                  <a:lnTo>
                    <a:pt x="123169" y="2268"/>
                  </a:lnTo>
                  <a:lnTo>
                    <a:pt x="128386" y="3403"/>
                  </a:lnTo>
                  <a:lnTo>
                    <a:pt x="133376" y="4764"/>
                  </a:lnTo>
                  <a:lnTo>
                    <a:pt x="137913" y="6578"/>
                  </a:lnTo>
                  <a:lnTo>
                    <a:pt x="142450" y="8393"/>
                  </a:lnTo>
                  <a:lnTo>
                    <a:pt x="147213" y="10434"/>
                  </a:lnTo>
                  <a:lnTo>
                    <a:pt x="151523" y="12476"/>
                  </a:lnTo>
                  <a:lnTo>
                    <a:pt x="156059" y="14971"/>
                  </a:lnTo>
                  <a:lnTo>
                    <a:pt x="160143" y="17693"/>
                  </a:lnTo>
                  <a:lnTo>
                    <a:pt x="164225" y="20642"/>
                  </a:lnTo>
                  <a:lnTo>
                    <a:pt x="168082" y="23590"/>
                  </a:lnTo>
                  <a:lnTo>
                    <a:pt x="171711" y="26993"/>
                  </a:lnTo>
                  <a:lnTo>
                    <a:pt x="175340" y="30169"/>
                  </a:lnTo>
                  <a:lnTo>
                    <a:pt x="178743" y="33798"/>
                  </a:lnTo>
                  <a:lnTo>
                    <a:pt x="181918" y="37427"/>
                  </a:lnTo>
                  <a:lnTo>
                    <a:pt x="185094" y="41510"/>
                  </a:lnTo>
                  <a:lnTo>
                    <a:pt x="188043" y="45593"/>
                  </a:lnTo>
                  <a:lnTo>
                    <a:pt x="190538" y="49676"/>
                  </a:lnTo>
                  <a:lnTo>
                    <a:pt x="193033" y="53986"/>
                  </a:lnTo>
                  <a:lnTo>
                    <a:pt x="195074" y="58296"/>
                  </a:lnTo>
                  <a:lnTo>
                    <a:pt x="197343" y="63059"/>
                  </a:lnTo>
                  <a:lnTo>
                    <a:pt x="199157" y="67596"/>
                  </a:lnTo>
                  <a:lnTo>
                    <a:pt x="200745" y="72359"/>
                  </a:lnTo>
                  <a:lnTo>
                    <a:pt x="202106" y="77122"/>
                  </a:lnTo>
                  <a:lnTo>
                    <a:pt x="203467" y="82340"/>
                  </a:lnTo>
                  <a:lnTo>
                    <a:pt x="204148" y="87330"/>
                  </a:lnTo>
                  <a:lnTo>
                    <a:pt x="205055" y="92320"/>
                  </a:lnTo>
                  <a:lnTo>
                    <a:pt x="205282" y="97537"/>
                  </a:lnTo>
                  <a:lnTo>
                    <a:pt x="205509" y="102981"/>
                  </a:lnTo>
                  <a:lnTo>
                    <a:pt x="205509" y="2092965"/>
                  </a:lnTo>
                  <a:lnTo>
                    <a:pt x="2195719" y="2092965"/>
                  </a:lnTo>
                  <a:lnTo>
                    <a:pt x="2201163" y="2093192"/>
                  </a:lnTo>
                  <a:lnTo>
                    <a:pt x="2206380" y="2093419"/>
                  </a:lnTo>
                  <a:lnTo>
                    <a:pt x="2211597" y="2094326"/>
                  </a:lnTo>
                  <a:lnTo>
                    <a:pt x="2216587" y="2095233"/>
                  </a:lnTo>
                  <a:lnTo>
                    <a:pt x="2221578" y="2096367"/>
                  </a:lnTo>
                  <a:lnTo>
                    <a:pt x="2226568" y="2097501"/>
                  </a:lnTo>
                  <a:lnTo>
                    <a:pt x="2231105" y="2099316"/>
                  </a:lnTo>
                  <a:lnTo>
                    <a:pt x="2235868" y="2101131"/>
                  </a:lnTo>
                  <a:lnTo>
                    <a:pt x="2240405" y="2103172"/>
                  </a:lnTo>
                  <a:lnTo>
                    <a:pt x="2244714" y="2105667"/>
                  </a:lnTo>
                  <a:lnTo>
                    <a:pt x="2249251" y="2107936"/>
                  </a:lnTo>
                  <a:lnTo>
                    <a:pt x="2253334" y="2110658"/>
                  </a:lnTo>
                  <a:lnTo>
                    <a:pt x="2257417" y="2113606"/>
                  </a:lnTo>
                  <a:lnTo>
                    <a:pt x="2261273" y="2116328"/>
                  </a:lnTo>
                  <a:lnTo>
                    <a:pt x="2264902" y="2119731"/>
                  </a:lnTo>
                  <a:lnTo>
                    <a:pt x="2268532" y="2123133"/>
                  </a:lnTo>
                  <a:lnTo>
                    <a:pt x="2271934" y="2126763"/>
                  </a:lnTo>
                  <a:lnTo>
                    <a:pt x="2275337" y="2130619"/>
                  </a:lnTo>
                  <a:lnTo>
                    <a:pt x="2278285" y="2134475"/>
                  </a:lnTo>
                  <a:lnTo>
                    <a:pt x="2281234" y="2138331"/>
                  </a:lnTo>
                  <a:lnTo>
                    <a:pt x="2283729" y="2142414"/>
                  </a:lnTo>
                  <a:lnTo>
                    <a:pt x="2286224" y="2146724"/>
                  </a:lnTo>
                  <a:lnTo>
                    <a:pt x="2288720" y="2151260"/>
                  </a:lnTo>
                  <a:lnTo>
                    <a:pt x="2290761" y="2155797"/>
                  </a:lnTo>
                  <a:lnTo>
                    <a:pt x="2292576" y="2160560"/>
                  </a:lnTo>
                  <a:lnTo>
                    <a:pt x="2294164" y="2165324"/>
                  </a:lnTo>
                  <a:lnTo>
                    <a:pt x="2295298" y="2170087"/>
                  </a:lnTo>
                  <a:lnTo>
                    <a:pt x="2296659" y="2175304"/>
                  </a:lnTo>
                  <a:lnTo>
                    <a:pt x="2297339" y="2180068"/>
                  </a:lnTo>
                  <a:lnTo>
                    <a:pt x="2298246" y="2185285"/>
                  </a:lnTo>
                  <a:lnTo>
                    <a:pt x="2298473" y="2190729"/>
                  </a:lnTo>
                  <a:lnTo>
                    <a:pt x="2298700" y="2195946"/>
                  </a:lnTo>
                  <a:lnTo>
                    <a:pt x="2298473" y="2201163"/>
                  </a:lnTo>
                  <a:lnTo>
                    <a:pt x="2298246" y="2206380"/>
                  </a:lnTo>
                  <a:lnTo>
                    <a:pt x="2297339" y="2211597"/>
                  </a:lnTo>
                  <a:lnTo>
                    <a:pt x="2296659" y="2216361"/>
                  </a:lnTo>
                  <a:lnTo>
                    <a:pt x="2295298" y="2221578"/>
                  </a:lnTo>
                  <a:lnTo>
                    <a:pt x="2294164" y="2226568"/>
                  </a:lnTo>
                  <a:lnTo>
                    <a:pt x="2292576" y="2231105"/>
                  </a:lnTo>
                  <a:lnTo>
                    <a:pt x="2290761" y="2235868"/>
                  </a:lnTo>
                  <a:lnTo>
                    <a:pt x="2288720" y="2240405"/>
                  </a:lnTo>
                  <a:lnTo>
                    <a:pt x="2286224" y="2244941"/>
                  </a:lnTo>
                  <a:lnTo>
                    <a:pt x="2283729" y="2249251"/>
                  </a:lnTo>
                  <a:lnTo>
                    <a:pt x="2281234" y="2253334"/>
                  </a:lnTo>
                  <a:lnTo>
                    <a:pt x="2278285" y="2257417"/>
                  </a:lnTo>
                  <a:lnTo>
                    <a:pt x="2275337" y="2261273"/>
                  </a:lnTo>
                  <a:lnTo>
                    <a:pt x="2271934" y="2264902"/>
                  </a:lnTo>
                  <a:lnTo>
                    <a:pt x="2268532" y="2268532"/>
                  </a:lnTo>
                  <a:lnTo>
                    <a:pt x="2264902" y="2271934"/>
                  </a:lnTo>
                  <a:lnTo>
                    <a:pt x="2261273" y="2275337"/>
                  </a:lnTo>
                  <a:lnTo>
                    <a:pt x="2257417" y="2278059"/>
                  </a:lnTo>
                  <a:lnTo>
                    <a:pt x="2253334" y="2281234"/>
                  </a:lnTo>
                  <a:lnTo>
                    <a:pt x="2249251" y="2283729"/>
                  </a:lnTo>
                  <a:lnTo>
                    <a:pt x="2244714" y="2286451"/>
                  </a:lnTo>
                  <a:lnTo>
                    <a:pt x="2240405" y="2288493"/>
                  </a:lnTo>
                  <a:lnTo>
                    <a:pt x="2235868" y="2290534"/>
                  </a:lnTo>
                  <a:lnTo>
                    <a:pt x="2231105" y="2292349"/>
                  </a:lnTo>
                  <a:lnTo>
                    <a:pt x="2226568" y="2294164"/>
                  </a:lnTo>
                  <a:lnTo>
                    <a:pt x="2221578" y="2295298"/>
                  </a:lnTo>
                  <a:lnTo>
                    <a:pt x="2216587" y="2296659"/>
                  </a:lnTo>
                  <a:lnTo>
                    <a:pt x="2211597" y="2297566"/>
                  </a:lnTo>
                  <a:lnTo>
                    <a:pt x="2206380" y="2298246"/>
                  </a:lnTo>
                  <a:lnTo>
                    <a:pt x="2201163" y="2298473"/>
                  </a:lnTo>
                  <a:lnTo>
                    <a:pt x="2195719" y="2298700"/>
                  </a:lnTo>
                  <a:lnTo>
                    <a:pt x="102528" y="2298700"/>
                  </a:lnTo>
                  <a:lnTo>
                    <a:pt x="97310" y="2298473"/>
                  </a:lnTo>
                  <a:lnTo>
                    <a:pt x="92093" y="2298246"/>
                  </a:lnTo>
                  <a:lnTo>
                    <a:pt x="86876" y="2297566"/>
                  </a:lnTo>
                  <a:lnTo>
                    <a:pt x="81886" y="2296659"/>
                  </a:lnTo>
                  <a:lnTo>
                    <a:pt x="77122" y="2295298"/>
                  </a:lnTo>
                  <a:lnTo>
                    <a:pt x="72132" y="2294164"/>
                  </a:lnTo>
                  <a:lnTo>
                    <a:pt x="67142" y="2292349"/>
                  </a:lnTo>
                  <a:lnTo>
                    <a:pt x="62605" y="2290534"/>
                  </a:lnTo>
                  <a:lnTo>
                    <a:pt x="57842" y="2288493"/>
                  </a:lnTo>
                  <a:lnTo>
                    <a:pt x="53532" y="2286451"/>
                  </a:lnTo>
                  <a:lnTo>
                    <a:pt x="49449" y="2283729"/>
                  </a:lnTo>
                  <a:lnTo>
                    <a:pt x="45139" y="2281234"/>
                  </a:lnTo>
                  <a:lnTo>
                    <a:pt x="41283" y="2278059"/>
                  </a:lnTo>
                  <a:lnTo>
                    <a:pt x="37200" y="2275337"/>
                  </a:lnTo>
                  <a:lnTo>
                    <a:pt x="33344" y="2271934"/>
                  </a:lnTo>
                  <a:lnTo>
                    <a:pt x="29715" y="2268532"/>
                  </a:lnTo>
                  <a:lnTo>
                    <a:pt x="26539" y="2264902"/>
                  </a:lnTo>
                  <a:lnTo>
                    <a:pt x="23364" y="2261273"/>
                  </a:lnTo>
                  <a:lnTo>
                    <a:pt x="20188" y="2257417"/>
                  </a:lnTo>
                  <a:lnTo>
                    <a:pt x="17466" y="2253334"/>
                  </a:lnTo>
                  <a:lnTo>
                    <a:pt x="14517" y="2249251"/>
                  </a:lnTo>
                  <a:lnTo>
                    <a:pt x="12249" y="2244941"/>
                  </a:lnTo>
                  <a:lnTo>
                    <a:pt x="9981" y="2240405"/>
                  </a:lnTo>
                  <a:lnTo>
                    <a:pt x="7939" y="2235868"/>
                  </a:lnTo>
                  <a:lnTo>
                    <a:pt x="6125" y="2231105"/>
                  </a:lnTo>
                  <a:lnTo>
                    <a:pt x="4537" y="2226568"/>
                  </a:lnTo>
                  <a:lnTo>
                    <a:pt x="2949" y="2221578"/>
                  </a:lnTo>
                  <a:lnTo>
                    <a:pt x="2042" y="2216361"/>
                  </a:lnTo>
                  <a:lnTo>
                    <a:pt x="907" y="2211597"/>
                  </a:lnTo>
                  <a:lnTo>
                    <a:pt x="454" y="2206380"/>
                  </a:lnTo>
                  <a:lnTo>
                    <a:pt x="0" y="2201163"/>
                  </a:lnTo>
                  <a:lnTo>
                    <a:pt x="0" y="2195946"/>
                  </a:lnTo>
                  <a:lnTo>
                    <a:pt x="0" y="102981"/>
                  </a:lnTo>
                  <a:lnTo>
                    <a:pt x="0" y="97537"/>
                  </a:lnTo>
                  <a:lnTo>
                    <a:pt x="454" y="92320"/>
                  </a:lnTo>
                  <a:lnTo>
                    <a:pt x="907" y="87330"/>
                  </a:lnTo>
                  <a:lnTo>
                    <a:pt x="2042" y="82340"/>
                  </a:lnTo>
                  <a:lnTo>
                    <a:pt x="2949" y="77122"/>
                  </a:lnTo>
                  <a:lnTo>
                    <a:pt x="4537" y="72359"/>
                  </a:lnTo>
                  <a:lnTo>
                    <a:pt x="6125" y="67596"/>
                  </a:lnTo>
                  <a:lnTo>
                    <a:pt x="7939" y="63059"/>
                  </a:lnTo>
                  <a:lnTo>
                    <a:pt x="9981" y="58296"/>
                  </a:lnTo>
                  <a:lnTo>
                    <a:pt x="12249" y="53986"/>
                  </a:lnTo>
                  <a:lnTo>
                    <a:pt x="14517" y="49676"/>
                  </a:lnTo>
                  <a:lnTo>
                    <a:pt x="17466" y="45593"/>
                  </a:lnTo>
                  <a:lnTo>
                    <a:pt x="20188" y="41510"/>
                  </a:lnTo>
                  <a:lnTo>
                    <a:pt x="23364" y="37427"/>
                  </a:lnTo>
                  <a:lnTo>
                    <a:pt x="26539" y="33798"/>
                  </a:lnTo>
                  <a:lnTo>
                    <a:pt x="29715" y="30169"/>
                  </a:lnTo>
                  <a:lnTo>
                    <a:pt x="33344" y="26993"/>
                  </a:lnTo>
                  <a:lnTo>
                    <a:pt x="37200" y="23590"/>
                  </a:lnTo>
                  <a:lnTo>
                    <a:pt x="41283" y="20642"/>
                  </a:lnTo>
                  <a:lnTo>
                    <a:pt x="45139" y="17693"/>
                  </a:lnTo>
                  <a:lnTo>
                    <a:pt x="49449" y="14971"/>
                  </a:lnTo>
                  <a:lnTo>
                    <a:pt x="53532" y="12476"/>
                  </a:lnTo>
                  <a:lnTo>
                    <a:pt x="57842" y="10434"/>
                  </a:lnTo>
                  <a:lnTo>
                    <a:pt x="62605" y="8393"/>
                  </a:lnTo>
                  <a:lnTo>
                    <a:pt x="67142" y="6578"/>
                  </a:lnTo>
                  <a:lnTo>
                    <a:pt x="72132" y="4764"/>
                  </a:lnTo>
                  <a:lnTo>
                    <a:pt x="77122" y="3403"/>
                  </a:lnTo>
                  <a:lnTo>
                    <a:pt x="81886" y="2268"/>
                  </a:lnTo>
                  <a:lnTo>
                    <a:pt x="86876" y="1361"/>
                  </a:lnTo>
                  <a:lnTo>
                    <a:pt x="92093" y="681"/>
                  </a:lnTo>
                  <a:lnTo>
                    <a:pt x="97310" y="454"/>
                  </a:lnTo>
                  <a:lnTo>
                    <a:pt x="102528" y="0"/>
                  </a:lnTo>
                  <a:close/>
                </a:path>
              </a:pathLst>
            </a:custGeom>
            <a:solidFill>
              <a:schemeClr val="bg1">
                <a:lumMod val="6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sp>
        <p:nvSpPr>
          <p:cNvPr id="21" name="TextBox 20"/>
          <p:cNvSpPr txBox="1"/>
          <p:nvPr/>
        </p:nvSpPr>
        <p:spPr>
          <a:xfrm>
            <a:off x="1061026" y="4115856"/>
            <a:ext cx="3262432" cy="400110"/>
          </a:xfrm>
          <a:prstGeom prst="rect">
            <a:avLst/>
          </a:prstGeom>
          <a:noFill/>
        </p:spPr>
        <p:txBody>
          <a:bodyPr wrap="none" rtlCol="0">
            <a:spAutoFit/>
          </a:bodyPr>
          <a:lstStyle/>
          <a:p>
            <a:r>
              <a:rPr lang="zh-CN" altLang="en-US" sz="10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a:p>
            <a:r>
              <a:rPr lang="zh-CN" altLang="en-US" sz="10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p:txBody>
      </p:sp>
      <p:sp>
        <p:nvSpPr>
          <p:cNvPr id="22" name="TextBox 21"/>
          <p:cNvSpPr txBox="1"/>
          <p:nvPr/>
        </p:nvSpPr>
        <p:spPr>
          <a:xfrm>
            <a:off x="4684793" y="3817372"/>
            <a:ext cx="1569660" cy="369332"/>
          </a:xfrm>
          <a:prstGeom prst="rect">
            <a:avLst/>
          </a:prstGeom>
          <a:noFill/>
        </p:spPr>
        <p:txBody>
          <a:bodyPr wrap="none" rtlCol="0">
            <a:spAutoFit/>
          </a:bodyPr>
          <a:lstStyle/>
          <a:p>
            <a:r>
              <a:rPr lang="zh-CN" altLang="en-US" dirty="0">
                <a:solidFill>
                  <a:schemeClr val="tx2"/>
                </a:solidFill>
                <a:latin typeface="方正大黑简体" panose="03000509000000000000" pitchFamily="65" charset="-122"/>
                <a:ea typeface="方正大黑简体" panose="03000509000000000000" pitchFamily="65" charset="-122"/>
              </a:rPr>
              <a:t>输入标题文字</a:t>
            </a:r>
          </a:p>
        </p:txBody>
      </p:sp>
      <p:sp>
        <p:nvSpPr>
          <p:cNvPr id="23" name="TextBox 22"/>
          <p:cNvSpPr txBox="1"/>
          <p:nvPr/>
        </p:nvSpPr>
        <p:spPr>
          <a:xfrm>
            <a:off x="4684793" y="4115856"/>
            <a:ext cx="3262432" cy="400110"/>
          </a:xfrm>
          <a:prstGeom prst="rect">
            <a:avLst/>
          </a:prstGeom>
          <a:noFill/>
        </p:spPr>
        <p:txBody>
          <a:bodyPr wrap="none" rtlCol="0">
            <a:spAutoFit/>
          </a:bodyPr>
          <a:lstStyle/>
          <a:p>
            <a:r>
              <a:rPr lang="zh-CN" altLang="en-US" sz="10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a:p>
            <a:r>
              <a:rPr lang="zh-CN" altLang="en-US" sz="10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p:txBody>
      </p:sp>
      <p:grpSp>
        <p:nvGrpSpPr>
          <p:cNvPr id="4" name="组合 3"/>
          <p:cNvGrpSpPr/>
          <p:nvPr/>
        </p:nvGrpSpPr>
        <p:grpSpPr>
          <a:xfrm>
            <a:off x="4326340" y="1635646"/>
            <a:ext cx="1994244" cy="1728192"/>
            <a:chOff x="4326340" y="1635646"/>
            <a:chExt cx="1994244" cy="1728192"/>
          </a:xfrm>
        </p:grpSpPr>
        <p:grpSp>
          <p:nvGrpSpPr>
            <p:cNvPr id="10" name="组合 9"/>
            <p:cNvGrpSpPr/>
            <p:nvPr/>
          </p:nvGrpSpPr>
          <p:grpSpPr>
            <a:xfrm>
              <a:off x="4326340" y="1635646"/>
              <a:ext cx="1994244" cy="1728192"/>
              <a:chOff x="1115616" y="2283718"/>
              <a:chExt cx="1661870" cy="1440160"/>
            </a:xfrm>
          </p:grpSpPr>
          <p:sp>
            <p:nvSpPr>
              <p:cNvPr id="11" name="椭圆 10"/>
              <p:cNvSpPr/>
              <p:nvPr/>
            </p:nvSpPr>
            <p:spPr>
              <a:xfrm>
                <a:off x="1115616" y="2283718"/>
                <a:ext cx="1440160" cy="1440160"/>
              </a:xfrm>
              <a:prstGeom prst="ellipse">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5400000">
                <a:off x="2498815" y="2895786"/>
                <a:ext cx="341318" cy="216024"/>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TextBox 25"/>
            <p:cNvSpPr txBox="1"/>
            <p:nvPr/>
          </p:nvSpPr>
          <p:spPr>
            <a:xfrm>
              <a:off x="4636438" y="2571750"/>
              <a:ext cx="1107996" cy="461665"/>
            </a:xfrm>
            <a:prstGeom prst="rect">
              <a:avLst/>
            </a:prstGeom>
            <a:noFill/>
          </p:spPr>
          <p:txBody>
            <a:bodyPr wrap="none" rtlCol="0">
              <a:spAutoFit/>
            </a:bodyPr>
            <a:lstStyle/>
            <a:p>
              <a:r>
                <a:rPr lang="zh-CN" altLang="en-US" sz="2400" dirty="0">
                  <a:latin typeface="方正大黑简体" panose="03000509000000000000" pitchFamily="65" charset="-122"/>
                  <a:ea typeface="方正大黑简体" panose="03000509000000000000" pitchFamily="65" charset="-122"/>
                </a:rPr>
                <a:t>标题三</a:t>
              </a:r>
            </a:p>
          </p:txBody>
        </p:sp>
        <p:sp>
          <p:nvSpPr>
            <p:cNvPr id="30" name="KSO_Shape"/>
            <p:cNvSpPr>
              <a:spLocks/>
            </p:cNvSpPr>
            <p:nvPr/>
          </p:nvSpPr>
          <p:spPr bwMode="auto">
            <a:xfrm>
              <a:off x="4918787" y="1917675"/>
              <a:ext cx="478266" cy="582067"/>
            </a:xfrm>
            <a:custGeom>
              <a:avLst/>
              <a:gdLst>
                <a:gd name="T0" fmla="*/ 1333607 w 1536700"/>
                <a:gd name="T1" fmla="*/ 1604728 h 1868487"/>
                <a:gd name="T2" fmla="*/ 1345254 w 1536700"/>
                <a:gd name="T3" fmla="*/ 1560027 h 1868487"/>
                <a:gd name="T4" fmla="*/ 1287014 w 1536700"/>
                <a:gd name="T5" fmla="*/ 1509820 h 1868487"/>
                <a:gd name="T6" fmla="*/ 1140765 w 1536700"/>
                <a:gd name="T7" fmla="*/ 1194970 h 1868487"/>
                <a:gd name="T8" fmla="*/ 1130088 w 1536700"/>
                <a:gd name="T9" fmla="*/ 1237079 h 1868487"/>
                <a:gd name="T10" fmla="*/ 1194800 w 1536700"/>
                <a:gd name="T11" fmla="*/ 1282104 h 1868487"/>
                <a:gd name="T12" fmla="*/ 1351727 w 1536700"/>
                <a:gd name="T13" fmla="*/ 1022645 h 1868487"/>
                <a:gd name="T14" fmla="*/ 1487621 w 1536700"/>
                <a:gd name="T15" fmla="*/ 1103948 h 1868487"/>
                <a:gd name="T16" fmla="*/ 1335548 w 1536700"/>
                <a:gd name="T17" fmla="*/ 1257486 h 1868487"/>
                <a:gd name="T18" fmla="*/ 1285397 w 1536700"/>
                <a:gd name="T19" fmla="*/ 1185253 h 1868487"/>
                <a:gd name="T20" fmla="*/ 1436822 w 1536700"/>
                <a:gd name="T21" fmla="*/ 1352394 h 1868487"/>
                <a:gd name="T22" fmla="*/ 1549098 w 1536700"/>
                <a:gd name="T23" fmla="*/ 1456049 h 1868487"/>
                <a:gd name="T24" fmla="*/ 1563011 w 1536700"/>
                <a:gd name="T25" fmla="*/ 1589180 h 1868487"/>
                <a:gd name="T26" fmla="*/ 1495710 w 1536700"/>
                <a:gd name="T27" fmla="*/ 1721338 h 1868487"/>
                <a:gd name="T28" fmla="*/ 1317752 w 1536700"/>
                <a:gd name="T29" fmla="*/ 1797459 h 1868487"/>
                <a:gd name="T30" fmla="*/ 1077024 w 1536700"/>
                <a:gd name="T31" fmla="*/ 1783207 h 1868487"/>
                <a:gd name="T32" fmla="*/ 933687 w 1536700"/>
                <a:gd name="T33" fmla="*/ 1677610 h 1868487"/>
                <a:gd name="T34" fmla="*/ 1116498 w 1536700"/>
                <a:gd name="T35" fmla="*/ 1531846 h 1868487"/>
                <a:gd name="T36" fmla="*/ 1138500 w 1536700"/>
                <a:gd name="T37" fmla="*/ 1605699 h 1868487"/>
                <a:gd name="T38" fmla="*/ 1203859 w 1536700"/>
                <a:gd name="T39" fmla="*/ 1633880 h 1868487"/>
                <a:gd name="T40" fmla="*/ 1017166 w 1536700"/>
                <a:gd name="T41" fmla="*/ 1418798 h 1868487"/>
                <a:gd name="T42" fmla="*/ 937894 w 1536700"/>
                <a:gd name="T43" fmla="*/ 1342677 h 1868487"/>
                <a:gd name="T44" fmla="*/ 922363 w 1536700"/>
                <a:gd name="T45" fmla="*/ 1227038 h 1868487"/>
                <a:gd name="T46" fmla="*/ 952454 w 1536700"/>
                <a:gd name="T47" fmla="*/ 1135369 h 1868487"/>
                <a:gd name="T48" fmla="*/ 1079936 w 1536700"/>
                <a:gd name="T49" fmla="*/ 1034306 h 1868487"/>
                <a:gd name="T50" fmla="*/ 403116 w 1536700"/>
                <a:gd name="T51" fmla="*/ 697035 h 1868487"/>
                <a:gd name="T52" fmla="*/ 548492 w 1536700"/>
                <a:gd name="T53" fmla="*/ 869146 h 1868487"/>
                <a:gd name="T54" fmla="*/ 531999 w 1536700"/>
                <a:gd name="T55" fmla="*/ 802786 h 1868487"/>
                <a:gd name="T56" fmla="*/ 656186 w 1536700"/>
                <a:gd name="T57" fmla="*/ 829330 h 1868487"/>
                <a:gd name="T58" fmla="*/ 759352 w 1536700"/>
                <a:gd name="T59" fmla="*/ 793399 h 1868487"/>
                <a:gd name="T60" fmla="*/ 719897 w 1536700"/>
                <a:gd name="T61" fmla="*/ 884360 h 1868487"/>
                <a:gd name="T62" fmla="*/ 923966 w 1536700"/>
                <a:gd name="T63" fmla="*/ 721223 h 1868487"/>
                <a:gd name="T64" fmla="*/ 1064647 w 1536700"/>
                <a:gd name="T65" fmla="*/ 850750 h 1868487"/>
                <a:gd name="T66" fmla="*/ 1089547 w 1536700"/>
                <a:gd name="T67" fmla="*/ 969435 h 1868487"/>
                <a:gd name="T68" fmla="*/ 937547 w 1536700"/>
                <a:gd name="T69" fmla="*/ 1059372 h 1868487"/>
                <a:gd name="T70" fmla="*/ 862842 w 1536700"/>
                <a:gd name="T71" fmla="*/ 1226304 h 1868487"/>
                <a:gd name="T72" fmla="*/ 880628 w 1536700"/>
                <a:gd name="T73" fmla="*/ 1360239 h 1868487"/>
                <a:gd name="T74" fmla="*/ 942075 w 1536700"/>
                <a:gd name="T75" fmla="*/ 1440146 h 1868487"/>
                <a:gd name="T76" fmla="*/ 841817 w 1536700"/>
                <a:gd name="T77" fmla="*/ 1607193 h 1868487"/>
                <a:gd name="T78" fmla="*/ 35898 w 1536700"/>
                <a:gd name="T79" fmla="*/ 1223467 h 1868487"/>
                <a:gd name="T80" fmla="*/ 99286 w 1536700"/>
                <a:gd name="T81" fmla="*/ 1017193 h 1868487"/>
                <a:gd name="T82" fmla="*/ 204715 w 1536700"/>
                <a:gd name="T83" fmla="*/ 843950 h 1868487"/>
                <a:gd name="T84" fmla="*/ 358978 w 1536700"/>
                <a:gd name="T85" fmla="*/ 717337 h 1868487"/>
                <a:gd name="T86" fmla="*/ 747494 w 1536700"/>
                <a:gd name="T87" fmla="*/ 18775 h 1868487"/>
                <a:gd name="T88" fmla="*/ 867088 w 1536700"/>
                <a:gd name="T89" fmla="*/ 91608 h 1868487"/>
                <a:gd name="T90" fmla="*/ 911372 w 1536700"/>
                <a:gd name="T91" fmla="*/ 173829 h 1868487"/>
                <a:gd name="T92" fmla="*/ 914928 w 1536700"/>
                <a:gd name="T93" fmla="*/ 280651 h 1868487"/>
                <a:gd name="T94" fmla="*/ 945957 w 1536700"/>
                <a:gd name="T95" fmla="*/ 336653 h 1868487"/>
                <a:gd name="T96" fmla="*/ 929472 w 1536700"/>
                <a:gd name="T97" fmla="*/ 415960 h 1868487"/>
                <a:gd name="T98" fmla="*/ 896826 w 1536700"/>
                <a:gd name="T99" fmla="*/ 504331 h 1868487"/>
                <a:gd name="T100" fmla="*/ 819897 w 1536700"/>
                <a:gd name="T101" fmla="*/ 651616 h 1868487"/>
                <a:gd name="T102" fmla="*/ 688989 w 1536700"/>
                <a:gd name="T103" fmla="*/ 741931 h 1868487"/>
                <a:gd name="T104" fmla="*/ 609151 w 1536700"/>
                <a:gd name="T105" fmla="*/ 743549 h 1868487"/>
                <a:gd name="T106" fmla="*/ 481152 w 1536700"/>
                <a:gd name="T107" fmla="*/ 661975 h 1868487"/>
                <a:gd name="T108" fmla="*/ 398728 w 1536700"/>
                <a:gd name="T109" fmla="*/ 515985 h 1868487"/>
                <a:gd name="T110" fmla="*/ 365436 w 1536700"/>
                <a:gd name="T111" fmla="*/ 419521 h 1868487"/>
                <a:gd name="T112" fmla="*/ 346042 w 1536700"/>
                <a:gd name="T113" fmla="*/ 346040 h 1868487"/>
                <a:gd name="T114" fmla="*/ 373840 w 1536700"/>
                <a:gd name="T115" fmla="*/ 281946 h 1868487"/>
                <a:gd name="T116" fmla="*/ 379011 w 1536700"/>
                <a:gd name="T117" fmla="*/ 181598 h 1868487"/>
                <a:gd name="T118" fmla="*/ 420384 w 1536700"/>
                <a:gd name="T119" fmla="*/ 96787 h 1868487"/>
                <a:gd name="T120" fmla="*/ 532222 w 1536700"/>
                <a:gd name="T121" fmla="*/ 22983 h 186848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536700" h="1868487">
                  <a:moveTo>
                    <a:pt x="1235566" y="1471349"/>
                  </a:moveTo>
                  <a:lnTo>
                    <a:pt x="1235566" y="1602564"/>
                  </a:lnTo>
                  <a:lnTo>
                    <a:pt x="1244460" y="1601610"/>
                  </a:lnTo>
                  <a:lnTo>
                    <a:pt x="1253354" y="1600340"/>
                  </a:lnTo>
                  <a:lnTo>
                    <a:pt x="1261613" y="1598751"/>
                  </a:lnTo>
                  <a:lnTo>
                    <a:pt x="1269554" y="1596527"/>
                  </a:lnTo>
                  <a:lnTo>
                    <a:pt x="1277178" y="1594303"/>
                  </a:lnTo>
                  <a:lnTo>
                    <a:pt x="1284166" y="1591444"/>
                  </a:lnTo>
                  <a:lnTo>
                    <a:pt x="1290519" y="1588267"/>
                  </a:lnTo>
                  <a:lnTo>
                    <a:pt x="1296873" y="1584454"/>
                  </a:lnTo>
                  <a:lnTo>
                    <a:pt x="1302273" y="1580642"/>
                  </a:lnTo>
                  <a:lnTo>
                    <a:pt x="1307355" y="1576194"/>
                  </a:lnTo>
                  <a:lnTo>
                    <a:pt x="1309261" y="1573970"/>
                  </a:lnTo>
                  <a:lnTo>
                    <a:pt x="1311485" y="1571110"/>
                  </a:lnTo>
                  <a:lnTo>
                    <a:pt x="1313390" y="1568569"/>
                  </a:lnTo>
                  <a:lnTo>
                    <a:pt x="1314979" y="1565709"/>
                  </a:lnTo>
                  <a:lnTo>
                    <a:pt x="1316249" y="1563168"/>
                  </a:lnTo>
                  <a:lnTo>
                    <a:pt x="1317838" y="1560308"/>
                  </a:lnTo>
                  <a:lnTo>
                    <a:pt x="1319108" y="1556813"/>
                  </a:lnTo>
                  <a:lnTo>
                    <a:pt x="1319744" y="1553954"/>
                  </a:lnTo>
                  <a:lnTo>
                    <a:pt x="1320696" y="1550459"/>
                  </a:lnTo>
                  <a:lnTo>
                    <a:pt x="1321014" y="1546647"/>
                  </a:lnTo>
                  <a:lnTo>
                    <a:pt x="1321332" y="1543469"/>
                  </a:lnTo>
                  <a:lnTo>
                    <a:pt x="1321332" y="1539339"/>
                  </a:lnTo>
                  <a:lnTo>
                    <a:pt x="1321014" y="1532985"/>
                  </a:lnTo>
                  <a:lnTo>
                    <a:pt x="1320696" y="1530126"/>
                  </a:lnTo>
                  <a:lnTo>
                    <a:pt x="1320061" y="1526949"/>
                  </a:lnTo>
                  <a:lnTo>
                    <a:pt x="1319426" y="1524089"/>
                  </a:lnTo>
                  <a:lnTo>
                    <a:pt x="1318473" y="1521547"/>
                  </a:lnTo>
                  <a:lnTo>
                    <a:pt x="1315614" y="1516146"/>
                  </a:lnTo>
                  <a:lnTo>
                    <a:pt x="1312438" y="1511381"/>
                  </a:lnTo>
                  <a:lnTo>
                    <a:pt x="1308626" y="1506615"/>
                  </a:lnTo>
                  <a:lnTo>
                    <a:pt x="1303861" y="1502485"/>
                  </a:lnTo>
                  <a:lnTo>
                    <a:pt x="1298778" y="1498355"/>
                  </a:lnTo>
                  <a:lnTo>
                    <a:pt x="1293061" y="1494542"/>
                  </a:lnTo>
                  <a:lnTo>
                    <a:pt x="1286708" y="1491047"/>
                  </a:lnTo>
                  <a:lnTo>
                    <a:pt x="1279402" y="1487552"/>
                  </a:lnTo>
                  <a:lnTo>
                    <a:pt x="1272096" y="1484375"/>
                  </a:lnTo>
                  <a:lnTo>
                    <a:pt x="1263519" y="1480881"/>
                  </a:lnTo>
                  <a:lnTo>
                    <a:pt x="1254942" y="1478021"/>
                  </a:lnTo>
                  <a:lnTo>
                    <a:pt x="1235566" y="1471349"/>
                  </a:lnTo>
                  <a:close/>
                  <a:moveTo>
                    <a:pt x="1174894" y="1155863"/>
                  </a:moveTo>
                  <a:lnTo>
                    <a:pt x="1167906" y="1156181"/>
                  </a:lnTo>
                  <a:lnTo>
                    <a:pt x="1161235" y="1156816"/>
                  </a:lnTo>
                  <a:lnTo>
                    <a:pt x="1154564" y="1157451"/>
                  </a:lnTo>
                  <a:lnTo>
                    <a:pt x="1148211" y="1158404"/>
                  </a:lnTo>
                  <a:lnTo>
                    <a:pt x="1142176" y="1159993"/>
                  </a:lnTo>
                  <a:lnTo>
                    <a:pt x="1136776" y="1161899"/>
                  </a:lnTo>
                  <a:lnTo>
                    <a:pt x="1131376" y="1164123"/>
                  </a:lnTo>
                  <a:lnTo>
                    <a:pt x="1126293" y="1166665"/>
                  </a:lnTo>
                  <a:lnTo>
                    <a:pt x="1121846" y="1170160"/>
                  </a:lnTo>
                  <a:lnTo>
                    <a:pt x="1119940" y="1172066"/>
                  </a:lnTo>
                  <a:lnTo>
                    <a:pt x="1118034" y="1174290"/>
                  </a:lnTo>
                  <a:lnTo>
                    <a:pt x="1116128" y="1176196"/>
                  </a:lnTo>
                  <a:lnTo>
                    <a:pt x="1114540" y="1178420"/>
                  </a:lnTo>
                  <a:lnTo>
                    <a:pt x="1113269" y="1180962"/>
                  </a:lnTo>
                  <a:lnTo>
                    <a:pt x="1111999" y="1183504"/>
                  </a:lnTo>
                  <a:lnTo>
                    <a:pt x="1111046" y="1186681"/>
                  </a:lnTo>
                  <a:lnTo>
                    <a:pt x="1110093" y="1189540"/>
                  </a:lnTo>
                  <a:lnTo>
                    <a:pt x="1109458" y="1192399"/>
                  </a:lnTo>
                  <a:lnTo>
                    <a:pt x="1108822" y="1195894"/>
                  </a:lnTo>
                  <a:lnTo>
                    <a:pt x="1108505" y="1199707"/>
                  </a:lnTo>
                  <a:lnTo>
                    <a:pt x="1108505" y="1203202"/>
                  </a:lnTo>
                  <a:lnTo>
                    <a:pt x="1108822" y="1208603"/>
                  </a:lnTo>
                  <a:lnTo>
                    <a:pt x="1109458" y="1213368"/>
                  </a:lnTo>
                  <a:lnTo>
                    <a:pt x="1111363" y="1218134"/>
                  </a:lnTo>
                  <a:lnTo>
                    <a:pt x="1113269" y="1222582"/>
                  </a:lnTo>
                  <a:lnTo>
                    <a:pt x="1115493" y="1227030"/>
                  </a:lnTo>
                  <a:lnTo>
                    <a:pt x="1118987" y="1230842"/>
                  </a:lnTo>
                  <a:lnTo>
                    <a:pt x="1122481" y="1234655"/>
                  </a:lnTo>
                  <a:lnTo>
                    <a:pt x="1126928" y="1238468"/>
                  </a:lnTo>
                  <a:lnTo>
                    <a:pt x="1132011" y="1241645"/>
                  </a:lnTo>
                  <a:lnTo>
                    <a:pt x="1137411" y="1245139"/>
                  </a:lnTo>
                  <a:lnTo>
                    <a:pt x="1143446" y="1247681"/>
                  </a:lnTo>
                  <a:lnTo>
                    <a:pt x="1150117" y="1250858"/>
                  </a:lnTo>
                  <a:lnTo>
                    <a:pt x="1157105" y="1253082"/>
                  </a:lnTo>
                  <a:lnTo>
                    <a:pt x="1164729" y="1255306"/>
                  </a:lnTo>
                  <a:lnTo>
                    <a:pt x="1172988" y="1257530"/>
                  </a:lnTo>
                  <a:lnTo>
                    <a:pt x="1181882" y="1259436"/>
                  </a:lnTo>
                  <a:lnTo>
                    <a:pt x="1181882" y="1155863"/>
                  </a:lnTo>
                  <a:lnTo>
                    <a:pt x="1174894" y="1155863"/>
                  </a:lnTo>
                  <a:close/>
                  <a:moveTo>
                    <a:pt x="1181882" y="909637"/>
                  </a:moveTo>
                  <a:lnTo>
                    <a:pt x="1235566" y="909637"/>
                  </a:lnTo>
                  <a:lnTo>
                    <a:pt x="1235566" y="992242"/>
                  </a:lnTo>
                  <a:lnTo>
                    <a:pt x="1249225" y="992560"/>
                  </a:lnTo>
                  <a:lnTo>
                    <a:pt x="1262566" y="993513"/>
                  </a:lnTo>
                  <a:lnTo>
                    <a:pt x="1275907" y="994466"/>
                  </a:lnTo>
                  <a:lnTo>
                    <a:pt x="1288931" y="995737"/>
                  </a:lnTo>
                  <a:lnTo>
                    <a:pt x="1301955" y="997643"/>
                  </a:lnTo>
                  <a:lnTo>
                    <a:pt x="1314661" y="1000185"/>
                  </a:lnTo>
                  <a:lnTo>
                    <a:pt x="1327050" y="1003044"/>
                  </a:lnTo>
                  <a:lnTo>
                    <a:pt x="1339438" y="1006539"/>
                  </a:lnTo>
                  <a:lnTo>
                    <a:pt x="1351509" y="1010034"/>
                  </a:lnTo>
                  <a:lnTo>
                    <a:pt x="1363262" y="1014482"/>
                  </a:lnTo>
                  <a:lnTo>
                    <a:pt x="1374380" y="1019247"/>
                  </a:lnTo>
                  <a:lnTo>
                    <a:pt x="1385498" y="1024013"/>
                  </a:lnTo>
                  <a:lnTo>
                    <a:pt x="1396615" y="1029732"/>
                  </a:lnTo>
                  <a:lnTo>
                    <a:pt x="1406780" y="1035768"/>
                  </a:lnTo>
                  <a:lnTo>
                    <a:pt x="1416945" y="1042440"/>
                  </a:lnTo>
                  <a:lnTo>
                    <a:pt x="1426157" y="1049430"/>
                  </a:lnTo>
                  <a:lnTo>
                    <a:pt x="1435687" y="1057055"/>
                  </a:lnTo>
                  <a:lnTo>
                    <a:pt x="1444263" y="1065315"/>
                  </a:lnTo>
                  <a:lnTo>
                    <a:pt x="1452840" y="1073894"/>
                  </a:lnTo>
                  <a:lnTo>
                    <a:pt x="1460464" y="1082789"/>
                  </a:lnTo>
                  <a:lnTo>
                    <a:pt x="1467770" y="1092638"/>
                  </a:lnTo>
                  <a:lnTo>
                    <a:pt x="1474440" y="1102805"/>
                  </a:lnTo>
                  <a:lnTo>
                    <a:pt x="1480793" y="1113290"/>
                  </a:lnTo>
                  <a:lnTo>
                    <a:pt x="1486511" y="1124727"/>
                  </a:lnTo>
                  <a:lnTo>
                    <a:pt x="1491594" y="1136482"/>
                  </a:lnTo>
                  <a:lnTo>
                    <a:pt x="1495723" y="1148555"/>
                  </a:lnTo>
                  <a:lnTo>
                    <a:pt x="1499853" y="1161582"/>
                  </a:lnTo>
                  <a:lnTo>
                    <a:pt x="1502711" y="1174608"/>
                  </a:lnTo>
                  <a:lnTo>
                    <a:pt x="1505570" y="1188587"/>
                  </a:lnTo>
                  <a:lnTo>
                    <a:pt x="1507159" y="1202884"/>
                  </a:lnTo>
                  <a:lnTo>
                    <a:pt x="1508111" y="1217816"/>
                  </a:lnTo>
                  <a:lnTo>
                    <a:pt x="1508747" y="1233384"/>
                  </a:lnTo>
                  <a:lnTo>
                    <a:pt x="1311167" y="1233384"/>
                  </a:lnTo>
                  <a:lnTo>
                    <a:pt x="1309896" y="1223853"/>
                  </a:lnTo>
                  <a:lnTo>
                    <a:pt x="1308626" y="1215275"/>
                  </a:lnTo>
                  <a:lnTo>
                    <a:pt x="1306720" y="1207332"/>
                  </a:lnTo>
                  <a:lnTo>
                    <a:pt x="1304814" y="1200342"/>
                  </a:lnTo>
                  <a:lnTo>
                    <a:pt x="1301955" y="1193988"/>
                  </a:lnTo>
                  <a:lnTo>
                    <a:pt x="1299096" y="1188269"/>
                  </a:lnTo>
                  <a:lnTo>
                    <a:pt x="1295284" y="1183186"/>
                  </a:lnTo>
                  <a:lnTo>
                    <a:pt x="1291472" y="1178738"/>
                  </a:lnTo>
                  <a:lnTo>
                    <a:pt x="1286708" y="1174925"/>
                  </a:lnTo>
                  <a:lnTo>
                    <a:pt x="1281308" y="1171113"/>
                  </a:lnTo>
                  <a:lnTo>
                    <a:pt x="1275590" y="1168254"/>
                  </a:lnTo>
                  <a:lnTo>
                    <a:pt x="1268919" y="1165076"/>
                  </a:lnTo>
                  <a:lnTo>
                    <a:pt x="1261931" y="1162535"/>
                  </a:lnTo>
                  <a:lnTo>
                    <a:pt x="1253989" y="1159993"/>
                  </a:lnTo>
                  <a:lnTo>
                    <a:pt x="1245095" y="1158087"/>
                  </a:lnTo>
                  <a:lnTo>
                    <a:pt x="1235566" y="1155863"/>
                  </a:lnTo>
                  <a:lnTo>
                    <a:pt x="1235566" y="1271827"/>
                  </a:lnTo>
                  <a:lnTo>
                    <a:pt x="1260342" y="1277228"/>
                  </a:lnTo>
                  <a:lnTo>
                    <a:pt x="1283213" y="1282629"/>
                  </a:lnTo>
                  <a:lnTo>
                    <a:pt x="1305131" y="1288348"/>
                  </a:lnTo>
                  <a:lnTo>
                    <a:pt x="1325461" y="1294385"/>
                  </a:lnTo>
                  <a:lnTo>
                    <a:pt x="1344838" y="1300421"/>
                  </a:lnTo>
                  <a:lnTo>
                    <a:pt x="1362944" y="1306775"/>
                  </a:lnTo>
                  <a:lnTo>
                    <a:pt x="1379780" y="1313129"/>
                  </a:lnTo>
                  <a:lnTo>
                    <a:pt x="1395662" y="1319801"/>
                  </a:lnTo>
                  <a:lnTo>
                    <a:pt x="1410592" y="1326473"/>
                  </a:lnTo>
                  <a:lnTo>
                    <a:pt x="1424251" y="1333145"/>
                  </a:lnTo>
                  <a:lnTo>
                    <a:pt x="1436957" y="1340135"/>
                  </a:lnTo>
                  <a:lnTo>
                    <a:pt x="1448710" y="1347442"/>
                  </a:lnTo>
                  <a:lnTo>
                    <a:pt x="1459511" y="1354750"/>
                  </a:lnTo>
                  <a:lnTo>
                    <a:pt x="1469358" y="1362375"/>
                  </a:lnTo>
                  <a:lnTo>
                    <a:pt x="1478570" y="1370000"/>
                  </a:lnTo>
                  <a:lnTo>
                    <a:pt x="1486511" y="1377625"/>
                  </a:lnTo>
                  <a:lnTo>
                    <a:pt x="1494135" y="1385567"/>
                  </a:lnTo>
                  <a:lnTo>
                    <a:pt x="1500805" y="1393828"/>
                  </a:lnTo>
                  <a:lnTo>
                    <a:pt x="1506841" y="1402088"/>
                  </a:lnTo>
                  <a:lnTo>
                    <a:pt x="1512241" y="1410667"/>
                  </a:lnTo>
                  <a:lnTo>
                    <a:pt x="1517006" y="1419562"/>
                  </a:lnTo>
                  <a:lnTo>
                    <a:pt x="1520818" y="1428141"/>
                  </a:lnTo>
                  <a:lnTo>
                    <a:pt x="1524312" y="1437036"/>
                  </a:lnTo>
                  <a:lnTo>
                    <a:pt x="1527171" y="1446568"/>
                  </a:lnTo>
                  <a:lnTo>
                    <a:pt x="1530030" y="1455781"/>
                  </a:lnTo>
                  <a:lnTo>
                    <a:pt x="1531935" y="1465630"/>
                  </a:lnTo>
                  <a:lnTo>
                    <a:pt x="1533524" y="1475162"/>
                  </a:lnTo>
                  <a:lnTo>
                    <a:pt x="1534477" y="1485328"/>
                  </a:lnTo>
                  <a:lnTo>
                    <a:pt x="1535430" y="1495177"/>
                  </a:lnTo>
                  <a:lnTo>
                    <a:pt x="1536383" y="1505662"/>
                  </a:lnTo>
                  <a:lnTo>
                    <a:pt x="1536700" y="1516464"/>
                  </a:lnTo>
                  <a:lnTo>
                    <a:pt x="1536700" y="1526949"/>
                  </a:lnTo>
                  <a:lnTo>
                    <a:pt x="1536383" y="1537751"/>
                  </a:lnTo>
                  <a:lnTo>
                    <a:pt x="1535430" y="1548235"/>
                  </a:lnTo>
                  <a:lnTo>
                    <a:pt x="1534477" y="1558720"/>
                  </a:lnTo>
                  <a:lnTo>
                    <a:pt x="1532571" y="1569522"/>
                  </a:lnTo>
                  <a:lnTo>
                    <a:pt x="1530665" y="1580324"/>
                  </a:lnTo>
                  <a:lnTo>
                    <a:pt x="1527488" y="1590491"/>
                  </a:lnTo>
                  <a:lnTo>
                    <a:pt x="1524312" y="1601293"/>
                  </a:lnTo>
                  <a:lnTo>
                    <a:pt x="1520500" y="1611777"/>
                  </a:lnTo>
                  <a:lnTo>
                    <a:pt x="1515735" y="1621944"/>
                  </a:lnTo>
                  <a:lnTo>
                    <a:pt x="1510970" y="1632111"/>
                  </a:lnTo>
                  <a:lnTo>
                    <a:pt x="1505570" y="1641960"/>
                  </a:lnTo>
                  <a:lnTo>
                    <a:pt x="1499217" y="1651809"/>
                  </a:lnTo>
                  <a:lnTo>
                    <a:pt x="1492547" y="1661340"/>
                  </a:lnTo>
                  <a:lnTo>
                    <a:pt x="1485240" y="1670871"/>
                  </a:lnTo>
                  <a:lnTo>
                    <a:pt x="1476982" y="1679767"/>
                  </a:lnTo>
                  <a:lnTo>
                    <a:pt x="1468405" y="1688345"/>
                  </a:lnTo>
                  <a:lnTo>
                    <a:pt x="1459193" y="1696924"/>
                  </a:lnTo>
                  <a:lnTo>
                    <a:pt x="1449028" y="1704866"/>
                  </a:lnTo>
                  <a:lnTo>
                    <a:pt x="1438546" y="1712491"/>
                  </a:lnTo>
                  <a:lnTo>
                    <a:pt x="1427428" y="1719799"/>
                  </a:lnTo>
                  <a:lnTo>
                    <a:pt x="1415357" y="1726788"/>
                  </a:lnTo>
                  <a:lnTo>
                    <a:pt x="1402651" y="1733143"/>
                  </a:lnTo>
                  <a:lnTo>
                    <a:pt x="1389309" y="1738861"/>
                  </a:lnTo>
                  <a:lnTo>
                    <a:pt x="1375333" y="1744580"/>
                  </a:lnTo>
                  <a:lnTo>
                    <a:pt x="1360403" y="1749346"/>
                  </a:lnTo>
                  <a:lnTo>
                    <a:pt x="1344838" y="1753794"/>
                  </a:lnTo>
                  <a:lnTo>
                    <a:pt x="1328638" y="1757289"/>
                  </a:lnTo>
                  <a:lnTo>
                    <a:pt x="1311802" y="1760466"/>
                  </a:lnTo>
                  <a:lnTo>
                    <a:pt x="1293696" y="1763007"/>
                  </a:lnTo>
                  <a:lnTo>
                    <a:pt x="1275272" y="1764596"/>
                  </a:lnTo>
                  <a:lnTo>
                    <a:pt x="1255895" y="1765549"/>
                  </a:lnTo>
                  <a:lnTo>
                    <a:pt x="1235566" y="1765867"/>
                  </a:lnTo>
                  <a:lnTo>
                    <a:pt x="1235566" y="1868487"/>
                  </a:lnTo>
                  <a:lnTo>
                    <a:pt x="1181882" y="1868487"/>
                  </a:lnTo>
                  <a:lnTo>
                    <a:pt x="1181882" y="1765867"/>
                  </a:lnTo>
                  <a:lnTo>
                    <a:pt x="1161553" y="1765549"/>
                  </a:lnTo>
                  <a:lnTo>
                    <a:pt x="1142493" y="1764596"/>
                  </a:lnTo>
                  <a:lnTo>
                    <a:pt x="1124070" y="1762690"/>
                  </a:lnTo>
                  <a:lnTo>
                    <a:pt x="1106281" y="1760466"/>
                  </a:lnTo>
                  <a:lnTo>
                    <a:pt x="1089128" y="1756971"/>
                  </a:lnTo>
                  <a:lnTo>
                    <a:pt x="1072927" y="1753476"/>
                  </a:lnTo>
                  <a:lnTo>
                    <a:pt x="1057362" y="1749028"/>
                  </a:lnTo>
                  <a:lnTo>
                    <a:pt x="1042750" y="1743945"/>
                  </a:lnTo>
                  <a:lnTo>
                    <a:pt x="1028456" y="1738226"/>
                  </a:lnTo>
                  <a:lnTo>
                    <a:pt x="1015115" y="1732189"/>
                  </a:lnTo>
                  <a:lnTo>
                    <a:pt x="1002409" y="1725518"/>
                  </a:lnTo>
                  <a:lnTo>
                    <a:pt x="990338" y="1718210"/>
                  </a:lnTo>
                  <a:lnTo>
                    <a:pt x="978902" y="1710585"/>
                  </a:lnTo>
                  <a:lnTo>
                    <a:pt x="967784" y="1702642"/>
                  </a:lnTo>
                  <a:lnTo>
                    <a:pt x="957937" y="1693746"/>
                  </a:lnTo>
                  <a:lnTo>
                    <a:pt x="948408" y="1685168"/>
                  </a:lnTo>
                  <a:lnTo>
                    <a:pt x="939513" y="1675319"/>
                  </a:lnTo>
                  <a:lnTo>
                    <a:pt x="931572" y="1665788"/>
                  </a:lnTo>
                  <a:lnTo>
                    <a:pt x="923631" y="1655621"/>
                  </a:lnTo>
                  <a:lnTo>
                    <a:pt x="916642" y="1645455"/>
                  </a:lnTo>
                  <a:lnTo>
                    <a:pt x="909972" y="1634652"/>
                  </a:lnTo>
                  <a:lnTo>
                    <a:pt x="904254" y="1623532"/>
                  </a:lnTo>
                  <a:lnTo>
                    <a:pt x="899171" y="1612413"/>
                  </a:lnTo>
                  <a:lnTo>
                    <a:pt x="894407" y="1600657"/>
                  </a:lnTo>
                  <a:lnTo>
                    <a:pt x="889960" y="1588902"/>
                  </a:lnTo>
                  <a:lnTo>
                    <a:pt x="886465" y="1576829"/>
                  </a:lnTo>
                  <a:lnTo>
                    <a:pt x="882971" y="1564756"/>
                  </a:lnTo>
                  <a:lnTo>
                    <a:pt x="880748" y="1552365"/>
                  </a:lnTo>
                  <a:lnTo>
                    <a:pt x="878206" y="1539975"/>
                  </a:lnTo>
                  <a:lnTo>
                    <a:pt x="876618" y="1527902"/>
                  </a:lnTo>
                  <a:lnTo>
                    <a:pt x="875665" y="1515193"/>
                  </a:lnTo>
                  <a:lnTo>
                    <a:pt x="874712" y="1502485"/>
                  </a:lnTo>
                  <a:lnTo>
                    <a:pt x="1096116" y="1502485"/>
                  </a:lnTo>
                  <a:lnTo>
                    <a:pt x="1096116" y="1509474"/>
                  </a:lnTo>
                  <a:lnTo>
                    <a:pt x="1096434" y="1516782"/>
                  </a:lnTo>
                  <a:lnTo>
                    <a:pt x="1097069" y="1524725"/>
                  </a:lnTo>
                  <a:lnTo>
                    <a:pt x="1098657" y="1532350"/>
                  </a:lnTo>
                  <a:lnTo>
                    <a:pt x="1100246" y="1540292"/>
                  </a:lnTo>
                  <a:lnTo>
                    <a:pt x="1102787" y="1548553"/>
                  </a:lnTo>
                  <a:lnTo>
                    <a:pt x="1104057" y="1552365"/>
                  </a:lnTo>
                  <a:lnTo>
                    <a:pt x="1105963" y="1556496"/>
                  </a:lnTo>
                  <a:lnTo>
                    <a:pt x="1107869" y="1560308"/>
                  </a:lnTo>
                  <a:lnTo>
                    <a:pt x="1109775" y="1564121"/>
                  </a:lnTo>
                  <a:lnTo>
                    <a:pt x="1112316" y="1567933"/>
                  </a:lnTo>
                  <a:lnTo>
                    <a:pt x="1114858" y="1571110"/>
                  </a:lnTo>
                  <a:lnTo>
                    <a:pt x="1117716" y="1574923"/>
                  </a:lnTo>
                  <a:lnTo>
                    <a:pt x="1120575" y="1578100"/>
                  </a:lnTo>
                  <a:lnTo>
                    <a:pt x="1124070" y="1581277"/>
                  </a:lnTo>
                  <a:lnTo>
                    <a:pt x="1127564" y="1584136"/>
                  </a:lnTo>
                  <a:lnTo>
                    <a:pt x="1131693" y="1587314"/>
                  </a:lnTo>
                  <a:lnTo>
                    <a:pt x="1135505" y="1589855"/>
                  </a:lnTo>
                  <a:lnTo>
                    <a:pt x="1140270" y="1592397"/>
                  </a:lnTo>
                  <a:lnTo>
                    <a:pt x="1145352" y="1594621"/>
                  </a:lnTo>
                  <a:lnTo>
                    <a:pt x="1150435" y="1596527"/>
                  </a:lnTo>
                  <a:lnTo>
                    <a:pt x="1156152" y="1598116"/>
                  </a:lnTo>
                  <a:lnTo>
                    <a:pt x="1161553" y="1600022"/>
                  </a:lnTo>
                  <a:lnTo>
                    <a:pt x="1167906" y="1600975"/>
                  </a:lnTo>
                  <a:lnTo>
                    <a:pt x="1174576" y="1601928"/>
                  </a:lnTo>
                  <a:lnTo>
                    <a:pt x="1181882" y="1602564"/>
                  </a:lnTo>
                  <a:lnTo>
                    <a:pt x="1181882" y="1457052"/>
                  </a:lnTo>
                  <a:lnTo>
                    <a:pt x="1160600" y="1451016"/>
                  </a:lnTo>
                  <a:lnTo>
                    <a:pt x="1138999" y="1445297"/>
                  </a:lnTo>
                  <a:lnTo>
                    <a:pt x="1116446" y="1438625"/>
                  </a:lnTo>
                  <a:lnTo>
                    <a:pt x="1105010" y="1435130"/>
                  </a:lnTo>
                  <a:lnTo>
                    <a:pt x="1092940" y="1431318"/>
                  </a:lnTo>
                  <a:lnTo>
                    <a:pt x="1071975" y="1423375"/>
                  </a:lnTo>
                  <a:lnTo>
                    <a:pt x="1051962" y="1416068"/>
                  </a:lnTo>
                  <a:lnTo>
                    <a:pt x="1033221" y="1408443"/>
                  </a:lnTo>
                  <a:lnTo>
                    <a:pt x="1024327" y="1404312"/>
                  </a:lnTo>
                  <a:lnTo>
                    <a:pt x="1015432" y="1400500"/>
                  </a:lnTo>
                  <a:lnTo>
                    <a:pt x="1006856" y="1396052"/>
                  </a:lnTo>
                  <a:lnTo>
                    <a:pt x="998597" y="1391604"/>
                  </a:lnTo>
                  <a:lnTo>
                    <a:pt x="990655" y="1387474"/>
                  </a:lnTo>
                  <a:lnTo>
                    <a:pt x="983349" y="1382708"/>
                  </a:lnTo>
                  <a:lnTo>
                    <a:pt x="976043" y="1377625"/>
                  </a:lnTo>
                  <a:lnTo>
                    <a:pt x="968737" y="1372541"/>
                  </a:lnTo>
                  <a:lnTo>
                    <a:pt x="962067" y="1367776"/>
                  </a:lnTo>
                  <a:lnTo>
                    <a:pt x="955396" y="1362375"/>
                  </a:lnTo>
                  <a:lnTo>
                    <a:pt x="949361" y="1356656"/>
                  </a:lnTo>
                  <a:lnTo>
                    <a:pt x="943961" y="1350619"/>
                  </a:lnTo>
                  <a:lnTo>
                    <a:pt x="938560" y="1344583"/>
                  </a:lnTo>
                  <a:lnTo>
                    <a:pt x="933478" y="1337911"/>
                  </a:lnTo>
                  <a:lnTo>
                    <a:pt x="928713" y="1331239"/>
                  </a:lnTo>
                  <a:lnTo>
                    <a:pt x="924901" y="1324249"/>
                  </a:lnTo>
                  <a:lnTo>
                    <a:pt x="920772" y="1316942"/>
                  </a:lnTo>
                  <a:lnTo>
                    <a:pt x="917278" y="1309317"/>
                  </a:lnTo>
                  <a:lnTo>
                    <a:pt x="914101" y="1301056"/>
                  </a:lnTo>
                  <a:lnTo>
                    <a:pt x="911560" y="1292796"/>
                  </a:lnTo>
                  <a:lnTo>
                    <a:pt x="909019" y="1284218"/>
                  </a:lnTo>
                  <a:lnTo>
                    <a:pt x="907113" y="1275004"/>
                  </a:lnTo>
                  <a:lnTo>
                    <a:pt x="905842" y="1265473"/>
                  </a:lnTo>
                  <a:lnTo>
                    <a:pt x="904889" y="1255624"/>
                  </a:lnTo>
                  <a:lnTo>
                    <a:pt x="903936" y="1245457"/>
                  </a:lnTo>
                  <a:lnTo>
                    <a:pt x="903619" y="1234337"/>
                  </a:lnTo>
                  <a:lnTo>
                    <a:pt x="903619" y="1226712"/>
                  </a:lnTo>
                  <a:lnTo>
                    <a:pt x="903936" y="1218769"/>
                  </a:lnTo>
                  <a:lnTo>
                    <a:pt x="904889" y="1211144"/>
                  </a:lnTo>
                  <a:lnTo>
                    <a:pt x="905525" y="1203519"/>
                  </a:lnTo>
                  <a:lnTo>
                    <a:pt x="906478" y="1196530"/>
                  </a:lnTo>
                  <a:lnTo>
                    <a:pt x="907430" y="1189222"/>
                  </a:lnTo>
                  <a:lnTo>
                    <a:pt x="908701" y="1182233"/>
                  </a:lnTo>
                  <a:lnTo>
                    <a:pt x="910289" y="1175243"/>
                  </a:lnTo>
                  <a:lnTo>
                    <a:pt x="912195" y="1168571"/>
                  </a:lnTo>
                  <a:lnTo>
                    <a:pt x="914101" y="1161899"/>
                  </a:lnTo>
                  <a:lnTo>
                    <a:pt x="916007" y="1155545"/>
                  </a:lnTo>
                  <a:lnTo>
                    <a:pt x="918548" y="1149191"/>
                  </a:lnTo>
                  <a:lnTo>
                    <a:pt x="920772" y="1142837"/>
                  </a:lnTo>
                  <a:lnTo>
                    <a:pt x="923313" y="1136800"/>
                  </a:lnTo>
                  <a:lnTo>
                    <a:pt x="926172" y="1130764"/>
                  </a:lnTo>
                  <a:lnTo>
                    <a:pt x="929031" y="1125045"/>
                  </a:lnTo>
                  <a:lnTo>
                    <a:pt x="935066" y="1113607"/>
                  </a:lnTo>
                  <a:lnTo>
                    <a:pt x="942055" y="1103123"/>
                  </a:lnTo>
                  <a:lnTo>
                    <a:pt x="949361" y="1092956"/>
                  </a:lnTo>
                  <a:lnTo>
                    <a:pt x="957620" y="1083425"/>
                  </a:lnTo>
                  <a:lnTo>
                    <a:pt x="966196" y="1074211"/>
                  </a:lnTo>
                  <a:lnTo>
                    <a:pt x="975090" y="1065633"/>
                  </a:lnTo>
                  <a:lnTo>
                    <a:pt x="984620" y="1057690"/>
                  </a:lnTo>
                  <a:lnTo>
                    <a:pt x="994150" y="1049748"/>
                  </a:lnTo>
                  <a:lnTo>
                    <a:pt x="1004632" y="1042440"/>
                  </a:lnTo>
                  <a:lnTo>
                    <a:pt x="1015115" y="1036086"/>
                  </a:lnTo>
                  <a:lnTo>
                    <a:pt x="1025915" y="1029732"/>
                  </a:lnTo>
                  <a:lnTo>
                    <a:pt x="1037033" y="1024013"/>
                  </a:lnTo>
                  <a:lnTo>
                    <a:pt x="1048468" y="1019247"/>
                  </a:lnTo>
                  <a:lnTo>
                    <a:pt x="1060221" y="1014482"/>
                  </a:lnTo>
                  <a:lnTo>
                    <a:pt x="1071657" y="1010034"/>
                  </a:lnTo>
                  <a:lnTo>
                    <a:pt x="1083728" y="1006539"/>
                  </a:lnTo>
                  <a:lnTo>
                    <a:pt x="1095798" y="1003044"/>
                  </a:lnTo>
                  <a:lnTo>
                    <a:pt x="1108187" y="1000185"/>
                  </a:lnTo>
                  <a:lnTo>
                    <a:pt x="1120575" y="997643"/>
                  </a:lnTo>
                  <a:lnTo>
                    <a:pt x="1132964" y="995737"/>
                  </a:lnTo>
                  <a:lnTo>
                    <a:pt x="1145035" y="994466"/>
                  </a:lnTo>
                  <a:lnTo>
                    <a:pt x="1157423" y="993513"/>
                  </a:lnTo>
                  <a:lnTo>
                    <a:pt x="1169811" y="992560"/>
                  </a:lnTo>
                  <a:lnTo>
                    <a:pt x="1181882" y="992242"/>
                  </a:lnTo>
                  <a:lnTo>
                    <a:pt x="1181882" y="909637"/>
                  </a:lnTo>
                  <a:close/>
                  <a:moveTo>
                    <a:pt x="394970" y="682625"/>
                  </a:moveTo>
                  <a:lnTo>
                    <a:pt x="395757" y="683675"/>
                  </a:lnTo>
                  <a:lnTo>
                    <a:pt x="559588" y="1049525"/>
                  </a:lnTo>
                  <a:lnTo>
                    <a:pt x="603624" y="895761"/>
                  </a:lnTo>
                  <a:lnTo>
                    <a:pt x="599439" y="894715"/>
                  </a:lnTo>
                  <a:lnTo>
                    <a:pt x="591184" y="892492"/>
                  </a:lnTo>
                  <a:lnTo>
                    <a:pt x="583564" y="889635"/>
                  </a:lnTo>
                  <a:lnTo>
                    <a:pt x="576579" y="886142"/>
                  </a:lnTo>
                  <a:lnTo>
                    <a:pt x="569912" y="882015"/>
                  </a:lnTo>
                  <a:lnTo>
                    <a:pt x="563562" y="877887"/>
                  </a:lnTo>
                  <a:lnTo>
                    <a:pt x="557529" y="873125"/>
                  </a:lnTo>
                  <a:lnTo>
                    <a:pt x="552132" y="868362"/>
                  </a:lnTo>
                  <a:lnTo>
                    <a:pt x="547052" y="863282"/>
                  </a:lnTo>
                  <a:lnTo>
                    <a:pt x="542607" y="858202"/>
                  </a:lnTo>
                  <a:lnTo>
                    <a:pt x="538479" y="852487"/>
                  </a:lnTo>
                  <a:lnTo>
                    <a:pt x="534352" y="847090"/>
                  </a:lnTo>
                  <a:lnTo>
                    <a:pt x="531177" y="841375"/>
                  </a:lnTo>
                  <a:lnTo>
                    <a:pt x="527684" y="835660"/>
                  </a:lnTo>
                  <a:lnTo>
                    <a:pt x="525144" y="829944"/>
                  </a:lnTo>
                  <a:lnTo>
                    <a:pt x="522287" y="824229"/>
                  </a:lnTo>
                  <a:lnTo>
                    <a:pt x="520064" y="819149"/>
                  </a:lnTo>
                  <a:lnTo>
                    <a:pt x="516254" y="808672"/>
                  </a:lnTo>
                  <a:lnTo>
                    <a:pt x="513714" y="799782"/>
                  </a:lnTo>
                  <a:lnTo>
                    <a:pt x="511809" y="791527"/>
                  </a:lnTo>
                  <a:lnTo>
                    <a:pt x="510222" y="785494"/>
                  </a:lnTo>
                  <a:lnTo>
                    <a:pt x="509587" y="780414"/>
                  </a:lnTo>
                  <a:lnTo>
                    <a:pt x="515302" y="783589"/>
                  </a:lnTo>
                  <a:lnTo>
                    <a:pt x="522287" y="787399"/>
                  </a:lnTo>
                  <a:lnTo>
                    <a:pt x="531812" y="791527"/>
                  </a:lnTo>
                  <a:lnTo>
                    <a:pt x="542924" y="796289"/>
                  </a:lnTo>
                  <a:lnTo>
                    <a:pt x="556577" y="801052"/>
                  </a:lnTo>
                  <a:lnTo>
                    <a:pt x="563879" y="803274"/>
                  </a:lnTo>
                  <a:lnTo>
                    <a:pt x="571499" y="805497"/>
                  </a:lnTo>
                  <a:lnTo>
                    <a:pt x="579437" y="807719"/>
                  </a:lnTo>
                  <a:lnTo>
                    <a:pt x="587692" y="809307"/>
                  </a:lnTo>
                  <a:lnTo>
                    <a:pt x="596899" y="810894"/>
                  </a:lnTo>
                  <a:lnTo>
                    <a:pt x="605789" y="811847"/>
                  </a:lnTo>
                  <a:lnTo>
                    <a:pt x="614997" y="813117"/>
                  </a:lnTo>
                  <a:lnTo>
                    <a:pt x="624522" y="813752"/>
                  </a:lnTo>
                  <a:lnTo>
                    <a:pt x="634365" y="813752"/>
                  </a:lnTo>
                  <a:lnTo>
                    <a:pt x="644207" y="813434"/>
                  </a:lnTo>
                  <a:lnTo>
                    <a:pt x="654367" y="812482"/>
                  </a:lnTo>
                  <a:lnTo>
                    <a:pt x="664210" y="810894"/>
                  </a:lnTo>
                  <a:lnTo>
                    <a:pt x="674687" y="808989"/>
                  </a:lnTo>
                  <a:lnTo>
                    <a:pt x="684530" y="806132"/>
                  </a:lnTo>
                  <a:lnTo>
                    <a:pt x="695007" y="802639"/>
                  </a:lnTo>
                  <a:lnTo>
                    <a:pt x="705485" y="798194"/>
                  </a:lnTo>
                  <a:lnTo>
                    <a:pt x="715645" y="793432"/>
                  </a:lnTo>
                  <a:lnTo>
                    <a:pt x="725805" y="787717"/>
                  </a:lnTo>
                  <a:lnTo>
                    <a:pt x="731202" y="784224"/>
                  </a:lnTo>
                  <a:lnTo>
                    <a:pt x="735965" y="781049"/>
                  </a:lnTo>
                  <a:lnTo>
                    <a:pt x="741045" y="777239"/>
                  </a:lnTo>
                  <a:lnTo>
                    <a:pt x="746125" y="773112"/>
                  </a:lnTo>
                  <a:lnTo>
                    <a:pt x="745490" y="778192"/>
                  </a:lnTo>
                  <a:lnTo>
                    <a:pt x="744537" y="784224"/>
                  </a:lnTo>
                  <a:lnTo>
                    <a:pt x="743267" y="792162"/>
                  </a:lnTo>
                  <a:lnTo>
                    <a:pt x="740727" y="801369"/>
                  </a:lnTo>
                  <a:lnTo>
                    <a:pt x="737870" y="811529"/>
                  </a:lnTo>
                  <a:lnTo>
                    <a:pt x="733742" y="822642"/>
                  </a:lnTo>
                  <a:lnTo>
                    <a:pt x="731520" y="828357"/>
                  </a:lnTo>
                  <a:lnTo>
                    <a:pt x="728980" y="834389"/>
                  </a:lnTo>
                  <a:lnTo>
                    <a:pt x="726122" y="840105"/>
                  </a:lnTo>
                  <a:lnTo>
                    <a:pt x="722630" y="845820"/>
                  </a:lnTo>
                  <a:lnTo>
                    <a:pt x="719455" y="851535"/>
                  </a:lnTo>
                  <a:lnTo>
                    <a:pt x="715327" y="856932"/>
                  </a:lnTo>
                  <a:lnTo>
                    <a:pt x="711200" y="862330"/>
                  </a:lnTo>
                  <a:lnTo>
                    <a:pt x="706755" y="867410"/>
                  </a:lnTo>
                  <a:lnTo>
                    <a:pt x="701675" y="872490"/>
                  </a:lnTo>
                  <a:lnTo>
                    <a:pt x="696277" y="877252"/>
                  </a:lnTo>
                  <a:lnTo>
                    <a:pt x="690245" y="881380"/>
                  </a:lnTo>
                  <a:lnTo>
                    <a:pt x="684212" y="885507"/>
                  </a:lnTo>
                  <a:lnTo>
                    <a:pt x="677545" y="888682"/>
                  </a:lnTo>
                  <a:lnTo>
                    <a:pt x="670560" y="891857"/>
                  </a:lnTo>
                  <a:lnTo>
                    <a:pt x="665453" y="893560"/>
                  </a:lnTo>
                  <a:lnTo>
                    <a:pt x="689003" y="1042327"/>
                  </a:lnTo>
                  <a:lnTo>
                    <a:pt x="869161" y="687669"/>
                  </a:lnTo>
                  <a:lnTo>
                    <a:pt x="870268" y="686119"/>
                  </a:lnTo>
                  <a:lnTo>
                    <a:pt x="882968" y="693106"/>
                  </a:lnTo>
                  <a:lnTo>
                    <a:pt x="895033" y="700094"/>
                  </a:lnTo>
                  <a:lnTo>
                    <a:pt x="907098" y="707399"/>
                  </a:lnTo>
                  <a:lnTo>
                    <a:pt x="919163" y="715339"/>
                  </a:lnTo>
                  <a:lnTo>
                    <a:pt x="930593" y="723597"/>
                  </a:lnTo>
                  <a:lnTo>
                    <a:pt x="942023" y="732173"/>
                  </a:lnTo>
                  <a:lnTo>
                    <a:pt x="953136" y="740748"/>
                  </a:lnTo>
                  <a:lnTo>
                    <a:pt x="964248" y="750277"/>
                  </a:lnTo>
                  <a:lnTo>
                    <a:pt x="975361" y="759488"/>
                  </a:lnTo>
                  <a:lnTo>
                    <a:pt x="985838" y="769651"/>
                  </a:lnTo>
                  <a:lnTo>
                    <a:pt x="996316" y="779497"/>
                  </a:lnTo>
                  <a:lnTo>
                    <a:pt x="1006158" y="789978"/>
                  </a:lnTo>
                  <a:lnTo>
                    <a:pt x="1016318" y="800777"/>
                  </a:lnTo>
                  <a:lnTo>
                    <a:pt x="1026161" y="811576"/>
                  </a:lnTo>
                  <a:lnTo>
                    <a:pt x="1036003" y="823010"/>
                  </a:lnTo>
                  <a:lnTo>
                    <a:pt x="1045211" y="834444"/>
                  </a:lnTo>
                  <a:lnTo>
                    <a:pt x="1054736" y="846196"/>
                  </a:lnTo>
                  <a:lnTo>
                    <a:pt x="1063626" y="858583"/>
                  </a:lnTo>
                  <a:lnTo>
                    <a:pt x="1072516" y="870335"/>
                  </a:lnTo>
                  <a:lnTo>
                    <a:pt x="1081088" y="883039"/>
                  </a:lnTo>
                  <a:lnTo>
                    <a:pt x="1089343" y="895744"/>
                  </a:lnTo>
                  <a:lnTo>
                    <a:pt x="1097916" y="908766"/>
                  </a:lnTo>
                  <a:lnTo>
                    <a:pt x="1105853" y="922105"/>
                  </a:lnTo>
                  <a:lnTo>
                    <a:pt x="1113791" y="935763"/>
                  </a:lnTo>
                  <a:lnTo>
                    <a:pt x="1116310" y="940278"/>
                  </a:lnTo>
                  <a:lnTo>
                    <a:pt x="1109662" y="941335"/>
                  </a:lnTo>
                  <a:lnTo>
                    <a:pt x="1096327" y="944190"/>
                  </a:lnTo>
                  <a:lnTo>
                    <a:pt x="1082992" y="947046"/>
                  </a:lnTo>
                  <a:lnTo>
                    <a:pt x="1069657" y="950854"/>
                  </a:lnTo>
                  <a:lnTo>
                    <a:pt x="1056640" y="954979"/>
                  </a:lnTo>
                  <a:lnTo>
                    <a:pt x="1043622" y="959421"/>
                  </a:lnTo>
                  <a:lnTo>
                    <a:pt x="1030922" y="964498"/>
                  </a:lnTo>
                  <a:lnTo>
                    <a:pt x="1018540" y="969893"/>
                  </a:lnTo>
                  <a:lnTo>
                    <a:pt x="1006157" y="975604"/>
                  </a:lnTo>
                  <a:lnTo>
                    <a:pt x="994092" y="981951"/>
                  </a:lnTo>
                  <a:lnTo>
                    <a:pt x="982980" y="988932"/>
                  </a:lnTo>
                  <a:lnTo>
                    <a:pt x="971550" y="996230"/>
                  </a:lnTo>
                  <a:lnTo>
                    <a:pt x="960437" y="1003845"/>
                  </a:lnTo>
                  <a:lnTo>
                    <a:pt x="949960" y="1011778"/>
                  </a:lnTo>
                  <a:lnTo>
                    <a:pt x="939482" y="1020663"/>
                  </a:lnTo>
                  <a:lnTo>
                    <a:pt x="929640" y="1029547"/>
                  </a:lnTo>
                  <a:lnTo>
                    <a:pt x="920432" y="1039067"/>
                  </a:lnTo>
                  <a:lnTo>
                    <a:pt x="911542" y="1048904"/>
                  </a:lnTo>
                  <a:lnTo>
                    <a:pt x="902970" y="1059375"/>
                  </a:lnTo>
                  <a:lnTo>
                    <a:pt x="895032" y="1070163"/>
                  </a:lnTo>
                  <a:lnTo>
                    <a:pt x="887412" y="1081587"/>
                  </a:lnTo>
                  <a:lnTo>
                    <a:pt x="880745" y="1093327"/>
                  </a:lnTo>
                  <a:lnTo>
                    <a:pt x="874395" y="1105385"/>
                  </a:lnTo>
                  <a:lnTo>
                    <a:pt x="868362" y="1118078"/>
                  </a:lnTo>
                  <a:lnTo>
                    <a:pt x="863282" y="1131087"/>
                  </a:lnTo>
                  <a:lnTo>
                    <a:pt x="858520" y="1144732"/>
                  </a:lnTo>
                  <a:lnTo>
                    <a:pt x="854710" y="1158376"/>
                  </a:lnTo>
                  <a:lnTo>
                    <a:pt x="851535" y="1172655"/>
                  </a:lnTo>
                  <a:lnTo>
                    <a:pt x="848995" y="1187886"/>
                  </a:lnTo>
                  <a:lnTo>
                    <a:pt x="847090" y="1202800"/>
                  </a:lnTo>
                  <a:lnTo>
                    <a:pt x="845820" y="1218348"/>
                  </a:lnTo>
                  <a:lnTo>
                    <a:pt x="845502" y="1234531"/>
                  </a:lnTo>
                  <a:lnTo>
                    <a:pt x="845502" y="1245320"/>
                  </a:lnTo>
                  <a:lnTo>
                    <a:pt x="846137" y="1255474"/>
                  </a:lnTo>
                  <a:lnTo>
                    <a:pt x="847090" y="1265310"/>
                  </a:lnTo>
                  <a:lnTo>
                    <a:pt x="848360" y="1274830"/>
                  </a:lnTo>
                  <a:lnTo>
                    <a:pt x="849630" y="1284349"/>
                  </a:lnTo>
                  <a:lnTo>
                    <a:pt x="851535" y="1293234"/>
                  </a:lnTo>
                  <a:lnTo>
                    <a:pt x="853757" y="1301801"/>
                  </a:lnTo>
                  <a:lnTo>
                    <a:pt x="855980" y="1310686"/>
                  </a:lnTo>
                  <a:lnTo>
                    <a:pt x="858520" y="1318619"/>
                  </a:lnTo>
                  <a:lnTo>
                    <a:pt x="861695" y="1326552"/>
                  </a:lnTo>
                  <a:lnTo>
                    <a:pt x="864552" y="1334167"/>
                  </a:lnTo>
                  <a:lnTo>
                    <a:pt x="868362" y="1341783"/>
                  </a:lnTo>
                  <a:lnTo>
                    <a:pt x="871537" y="1348764"/>
                  </a:lnTo>
                  <a:lnTo>
                    <a:pt x="875665" y="1355744"/>
                  </a:lnTo>
                  <a:lnTo>
                    <a:pt x="879792" y="1362408"/>
                  </a:lnTo>
                  <a:lnTo>
                    <a:pt x="883920" y="1368754"/>
                  </a:lnTo>
                  <a:lnTo>
                    <a:pt x="888682" y="1375100"/>
                  </a:lnTo>
                  <a:lnTo>
                    <a:pt x="893445" y="1381129"/>
                  </a:lnTo>
                  <a:lnTo>
                    <a:pt x="898207" y="1386841"/>
                  </a:lnTo>
                  <a:lnTo>
                    <a:pt x="902970" y="1391918"/>
                  </a:lnTo>
                  <a:lnTo>
                    <a:pt x="908367" y="1397312"/>
                  </a:lnTo>
                  <a:lnTo>
                    <a:pt x="913765" y="1402707"/>
                  </a:lnTo>
                  <a:lnTo>
                    <a:pt x="919162" y="1407784"/>
                  </a:lnTo>
                  <a:lnTo>
                    <a:pt x="924877" y="1412543"/>
                  </a:lnTo>
                  <a:lnTo>
                    <a:pt x="930592" y="1416986"/>
                  </a:lnTo>
                  <a:lnTo>
                    <a:pt x="936307" y="1421428"/>
                  </a:lnTo>
                  <a:lnTo>
                    <a:pt x="948055" y="1429678"/>
                  </a:lnTo>
                  <a:lnTo>
                    <a:pt x="960437" y="1436976"/>
                  </a:lnTo>
                  <a:lnTo>
                    <a:pt x="973137" y="1444592"/>
                  </a:lnTo>
                  <a:lnTo>
                    <a:pt x="814387" y="1444592"/>
                  </a:lnTo>
                  <a:lnTo>
                    <a:pt x="816610" y="1504564"/>
                  </a:lnTo>
                  <a:lnTo>
                    <a:pt x="817245" y="1517891"/>
                  </a:lnTo>
                  <a:lnTo>
                    <a:pt x="818515" y="1531218"/>
                  </a:lnTo>
                  <a:lnTo>
                    <a:pt x="820102" y="1544545"/>
                  </a:lnTo>
                  <a:lnTo>
                    <a:pt x="822642" y="1557872"/>
                  </a:lnTo>
                  <a:lnTo>
                    <a:pt x="825182" y="1571199"/>
                  </a:lnTo>
                  <a:lnTo>
                    <a:pt x="826449" y="1576388"/>
                  </a:lnTo>
                  <a:lnTo>
                    <a:pt x="0" y="1576388"/>
                  </a:lnTo>
                  <a:lnTo>
                    <a:pt x="318" y="1541768"/>
                  </a:lnTo>
                  <a:lnTo>
                    <a:pt x="953" y="1506831"/>
                  </a:lnTo>
                  <a:lnTo>
                    <a:pt x="2223" y="1472211"/>
                  </a:lnTo>
                  <a:lnTo>
                    <a:pt x="4128" y="1437274"/>
                  </a:lnTo>
                  <a:lnTo>
                    <a:pt x="6668" y="1402972"/>
                  </a:lnTo>
                  <a:lnTo>
                    <a:pt x="9843" y="1368352"/>
                  </a:lnTo>
                  <a:lnTo>
                    <a:pt x="13335" y="1334049"/>
                  </a:lnTo>
                  <a:lnTo>
                    <a:pt x="17780" y="1300065"/>
                  </a:lnTo>
                  <a:lnTo>
                    <a:pt x="22860" y="1266398"/>
                  </a:lnTo>
                  <a:lnTo>
                    <a:pt x="28258" y="1233049"/>
                  </a:lnTo>
                  <a:lnTo>
                    <a:pt x="31750" y="1216215"/>
                  </a:lnTo>
                  <a:lnTo>
                    <a:pt x="35243" y="1200017"/>
                  </a:lnTo>
                  <a:lnTo>
                    <a:pt x="38418" y="1183501"/>
                  </a:lnTo>
                  <a:lnTo>
                    <a:pt x="42228" y="1166985"/>
                  </a:lnTo>
                  <a:lnTo>
                    <a:pt x="46038" y="1151104"/>
                  </a:lnTo>
                  <a:lnTo>
                    <a:pt x="50483" y="1135224"/>
                  </a:lnTo>
                  <a:lnTo>
                    <a:pt x="54928" y="1119026"/>
                  </a:lnTo>
                  <a:lnTo>
                    <a:pt x="59373" y="1103462"/>
                  </a:lnTo>
                  <a:lnTo>
                    <a:pt x="64135" y="1087899"/>
                  </a:lnTo>
                  <a:lnTo>
                    <a:pt x="69215" y="1072336"/>
                  </a:lnTo>
                  <a:lnTo>
                    <a:pt x="74613" y="1057091"/>
                  </a:lnTo>
                  <a:lnTo>
                    <a:pt x="79693" y="1042163"/>
                  </a:lnTo>
                  <a:lnTo>
                    <a:pt x="85408" y="1027235"/>
                  </a:lnTo>
                  <a:lnTo>
                    <a:pt x="91440" y="1012308"/>
                  </a:lnTo>
                  <a:lnTo>
                    <a:pt x="97473" y="997697"/>
                  </a:lnTo>
                  <a:lnTo>
                    <a:pt x="103823" y="983405"/>
                  </a:lnTo>
                  <a:lnTo>
                    <a:pt x="110490" y="969112"/>
                  </a:lnTo>
                  <a:lnTo>
                    <a:pt x="117475" y="955455"/>
                  </a:lnTo>
                  <a:lnTo>
                    <a:pt x="124460" y="941162"/>
                  </a:lnTo>
                  <a:lnTo>
                    <a:pt x="132398" y="927822"/>
                  </a:lnTo>
                  <a:lnTo>
                    <a:pt x="140018" y="914483"/>
                  </a:lnTo>
                  <a:lnTo>
                    <a:pt x="147638" y="901143"/>
                  </a:lnTo>
                  <a:lnTo>
                    <a:pt x="155893" y="888438"/>
                  </a:lnTo>
                  <a:lnTo>
                    <a:pt x="164465" y="875734"/>
                  </a:lnTo>
                  <a:lnTo>
                    <a:pt x="173038" y="863347"/>
                  </a:lnTo>
                  <a:lnTo>
                    <a:pt x="181928" y="851278"/>
                  </a:lnTo>
                  <a:lnTo>
                    <a:pt x="191453" y="839526"/>
                  </a:lnTo>
                  <a:lnTo>
                    <a:pt x="200978" y="827774"/>
                  </a:lnTo>
                  <a:lnTo>
                    <a:pt x="210820" y="816340"/>
                  </a:lnTo>
                  <a:lnTo>
                    <a:pt x="220663" y="805224"/>
                  </a:lnTo>
                  <a:lnTo>
                    <a:pt x="231458" y="794743"/>
                  </a:lnTo>
                  <a:lnTo>
                    <a:pt x="242253" y="783944"/>
                  </a:lnTo>
                  <a:lnTo>
                    <a:pt x="253048" y="773780"/>
                  </a:lnTo>
                  <a:lnTo>
                    <a:pt x="264478" y="763934"/>
                  </a:lnTo>
                  <a:lnTo>
                    <a:pt x="275908" y="754088"/>
                  </a:lnTo>
                  <a:lnTo>
                    <a:pt x="287973" y="744877"/>
                  </a:lnTo>
                  <a:lnTo>
                    <a:pt x="300355" y="736302"/>
                  </a:lnTo>
                  <a:lnTo>
                    <a:pt x="312738" y="727409"/>
                  </a:lnTo>
                  <a:lnTo>
                    <a:pt x="325755" y="719151"/>
                  </a:lnTo>
                  <a:lnTo>
                    <a:pt x="339090" y="711210"/>
                  </a:lnTo>
                  <a:lnTo>
                    <a:pt x="352425" y="703588"/>
                  </a:lnTo>
                  <a:lnTo>
                    <a:pt x="366395" y="695965"/>
                  </a:lnTo>
                  <a:lnTo>
                    <a:pt x="380365" y="689295"/>
                  </a:lnTo>
                  <a:lnTo>
                    <a:pt x="394970" y="682625"/>
                  </a:lnTo>
                  <a:close/>
                  <a:moveTo>
                    <a:pt x="634524" y="0"/>
                  </a:moveTo>
                  <a:lnTo>
                    <a:pt x="643726" y="635"/>
                  </a:lnTo>
                  <a:lnTo>
                    <a:pt x="653881" y="1270"/>
                  </a:lnTo>
                  <a:lnTo>
                    <a:pt x="664353" y="2857"/>
                  </a:lnTo>
                  <a:lnTo>
                    <a:pt x="675142" y="4445"/>
                  </a:lnTo>
                  <a:lnTo>
                    <a:pt x="686566" y="6350"/>
                  </a:lnTo>
                  <a:lnTo>
                    <a:pt x="697989" y="8890"/>
                  </a:lnTo>
                  <a:lnTo>
                    <a:pt x="709731" y="11430"/>
                  </a:lnTo>
                  <a:lnTo>
                    <a:pt x="721789" y="14605"/>
                  </a:lnTo>
                  <a:lnTo>
                    <a:pt x="733848" y="18415"/>
                  </a:lnTo>
                  <a:lnTo>
                    <a:pt x="746223" y="22542"/>
                  </a:lnTo>
                  <a:lnTo>
                    <a:pt x="758282" y="26987"/>
                  </a:lnTo>
                  <a:lnTo>
                    <a:pt x="770340" y="32385"/>
                  </a:lnTo>
                  <a:lnTo>
                    <a:pt x="782399" y="38100"/>
                  </a:lnTo>
                  <a:lnTo>
                    <a:pt x="793823" y="44450"/>
                  </a:lnTo>
                  <a:lnTo>
                    <a:pt x="805247" y="51117"/>
                  </a:lnTo>
                  <a:lnTo>
                    <a:pt x="816353" y="58737"/>
                  </a:lnTo>
                  <a:lnTo>
                    <a:pt x="826825" y="66992"/>
                  </a:lnTo>
                  <a:lnTo>
                    <a:pt x="831902" y="71120"/>
                  </a:lnTo>
                  <a:lnTo>
                    <a:pt x="836980" y="75565"/>
                  </a:lnTo>
                  <a:lnTo>
                    <a:pt x="842057" y="80327"/>
                  </a:lnTo>
                  <a:lnTo>
                    <a:pt x="846817" y="84772"/>
                  </a:lnTo>
                  <a:lnTo>
                    <a:pt x="851259" y="89852"/>
                  </a:lnTo>
                  <a:lnTo>
                    <a:pt x="856019" y="94932"/>
                  </a:lnTo>
                  <a:lnTo>
                    <a:pt x="860462" y="100330"/>
                  </a:lnTo>
                  <a:lnTo>
                    <a:pt x="864270" y="105727"/>
                  </a:lnTo>
                  <a:lnTo>
                    <a:pt x="868395" y="111125"/>
                  </a:lnTo>
                  <a:lnTo>
                    <a:pt x="871886" y="116840"/>
                  </a:lnTo>
                  <a:lnTo>
                    <a:pt x="875694" y="122872"/>
                  </a:lnTo>
                  <a:lnTo>
                    <a:pt x="879185" y="129222"/>
                  </a:lnTo>
                  <a:lnTo>
                    <a:pt x="882358" y="135572"/>
                  </a:lnTo>
                  <a:lnTo>
                    <a:pt x="885531" y="142240"/>
                  </a:lnTo>
                  <a:lnTo>
                    <a:pt x="888070" y="148907"/>
                  </a:lnTo>
                  <a:lnTo>
                    <a:pt x="890291" y="155892"/>
                  </a:lnTo>
                  <a:lnTo>
                    <a:pt x="892830" y="162877"/>
                  </a:lnTo>
                  <a:lnTo>
                    <a:pt x="894734" y="170497"/>
                  </a:lnTo>
                  <a:lnTo>
                    <a:pt x="896321" y="178117"/>
                  </a:lnTo>
                  <a:lnTo>
                    <a:pt x="898225" y="185737"/>
                  </a:lnTo>
                  <a:lnTo>
                    <a:pt x="899177" y="193675"/>
                  </a:lnTo>
                  <a:lnTo>
                    <a:pt x="900129" y="201930"/>
                  </a:lnTo>
                  <a:lnTo>
                    <a:pt x="900763" y="210185"/>
                  </a:lnTo>
                  <a:lnTo>
                    <a:pt x="901081" y="218757"/>
                  </a:lnTo>
                  <a:lnTo>
                    <a:pt x="901081" y="227647"/>
                  </a:lnTo>
                  <a:lnTo>
                    <a:pt x="901081" y="236537"/>
                  </a:lnTo>
                  <a:lnTo>
                    <a:pt x="900446" y="245745"/>
                  </a:lnTo>
                  <a:lnTo>
                    <a:pt x="899494" y="255587"/>
                  </a:lnTo>
                  <a:lnTo>
                    <a:pt x="898225" y="265112"/>
                  </a:lnTo>
                  <a:lnTo>
                    <a:pt x="896638" y="274955"/>
                  </a:lnTo>
                  <a:lnTo>
                    <a:pt x="898225" y="275272"/>
                  </a:lnTo>
                  <a:lnTo>
                    <a:pt x="901715" y="276542"/>
                  </a:lnTo>
                  <a:lnTo>
                    <a:pt x="903937" y="277812"/>
                  </a:lnTo>
                  <a:lnTo>
                    <a:pt x="906793" y="279400"/>
                  </a:lnTo>
                  <a:lnTo>
                    <a:pt x="909648" y="281305"/>
                  </a:lnTo>
                  <a:lnTo>
                    <a:pt x="912822" y="283845"/>
                  </a:lnTo>
                  <a:lnTo>
                    <a:pt x="915678" y="287020"/>
                  </a:lnTo>
                  <a:lnTo>
                    <a:pt x="918851" y="290830"/>
                  </a:lnTo>
                  <a:lnTo>
                    <a:pt x="921390" y="295275"/>
                  </a:lnTo>
                  <a:lnTo>
                    <a:pt x="923928" y="300672"/>
                  </a:lnTo>
                  <a:lnTo>
                    <a:pt x="925832" y="306705"/>
                  </a:lnTo>
                  <a:lnTo>
                    <a:pt x="927419" y="313690"/>
                  </a:lnTo>
                  <a:lnTo>
                    <a:pt x="928371" y="321310"/>
                  </a:lnTo>
                  <a:lnTo>
                    <a:pt x="928688" y="330200"/>
                  </a:lnTo>
                  <a:lnTo>
                    <a:pt x="928688" y="339407"/>
                  </a:lnTo>
                  <a:lnTo>
                    <a:pt x="928371" y="347662"/>
                  </a:lnTo>
                  <a:lnTo>
                    <a:pt x="927736" y="355282"/>
                  </a:lnTo>
                  <a:lnTo>
                    <a:pt x="927102" y="362902"/>
                  </a:lnTo>
                  <a:lnTo>
                    <a:pt x="926150" y="369570"/>
                  </a:lnTo>
                  <a:lnTo>
                    <a:pt x="925198" y="375920"/>
                  </a:lnTo>
                  <a:lnTo>
                    <a:pt x="923928" y="381317"/>
                  </a:lnTo>
                  <a:lnTo>
                    <a:pt x="922024" y="386715"/>
                  </a:lnTo>
                  <a:lnTo>
                    <a:pt x="920438" y="391477"/>
                  </a:lnTo>
                  <a:lnTo>
                    <a:pt x="918851" y="396240"/>
                  </a:lnTo>
                  <a:lnTo>
                    <a:pt x="916630" y="400367"/>
                  </a:lnTo>
                  <a:lnTo>
                    <a:pt x="914408" y="404177"/>
                  </a:lnTo>
                  <a:lnTo>
                    <a:pt x="912504" y="407987"/>
                  </a:lnTo>
                  <a:lnTo>
                    <a:pt x="909966" y="411480"/>
                  </a:lnTo>
                  <a:lnTo>
                    <a:pt x="905206" y="417830"/>
                  </a:lnTo>
                  <a:lnTo>
                    <a:pt x="902350" y="421005"/>
                  </a:lnTo>
                  <a:lnTo>
                    <a:pt x="899811" y="424180"/>
                  </a:lnTo>
                  <a:lnTo>
                    <a:pt x="896955" y="428307"/>
                  </a:lnTo>
                  <a:lnTo>
                    <a:pt x="894417" y="433070"/>
                  </a:lnTo>
                  <a:lnTo>
                    <a:pt x="891878" y="438785"/>
                  </a:lnTo>
                  <a:lnTo>
                    <a:pt x="889657" y="445452"/>
                  </a:lnTo>
                  <a:lnTo>
                    <a:pt x="887753" y="453390"/>
                  </a:lnTo>
                  <a:lnTo>
                    <a:pt x="886483" y="462597"/>
                  </a:lnTo>
                  <a:lnTo>
                    <a:pt x="884579" y="473075"/>
                  </a:lnTo>
                  <a:lnTo>
                    <a:pt x="882675" y="483552"/>
                  </a:lnTo>
                  <a:lnTo>
                    <a:pt x="880454" y="494665"/>
                  </a:lnTo>
                  <a:lnTo>
                    <a:pt x="877281" y="506095"/>
                  </a:lnTo>
                  <a:lnTo>
                    <a:pt x="873790" y="516890"/>
                  </a:lnTo>
                  <a:lnTo>
                    <a:pt x="869665" y="528320"/>
                  </a:lnTo>
                  <a:lnTo>
                    <a:pt x="864905" y="540067"/>
                  </a:lnTo>
                  <a:lnTo>
                    <a:pt x="860145" y="551497"/>
                  </a:lnTo>
                  <a:lnTo>
                    <a:pt x="854750" y="562927"/>
                  </a:lnTo>
                  <a:lnTo>
                    <a:pt x="848721" y="574040"/>
                  </a:lnTo>
                  <a:lnTo>
                    <a:pt x="842374" y="585470"/>
                  </a:lnTo>
                  <a:lnTo>
                    <a:pt x="835710" y="596900"/>
                  </a:lnTo>
                  <a:lnTo>
                    <a:pt x="828729" y="608012"/>
                  </a:lnTo>
                  <a:lnTo>
                    <a:pt x="821113" y="618490"/>
                  </a:lnTo>
                  <a:lnTo>
                    <a:pt x="812863" y="629285"/>
                  </a:lnTo>
                  <a:lnTo>
                    <a:pt x="804929" y="639127"/>
                  </a:lnTo>
                  <a:lnTo>
                    <a:pt x="796361" y="649287"/>
                  </a:lnTo>
                  <a:lnTo>
                    <a:pt x="787159" y="659130"/>
                  </a:lnTo>
                  <a:lnTo>
                    <a:pt x="777956" y="668020"/>
                  </a:lnTo>
                  <a:lnTo>
                    <a:pt x="768119" y="676592"/>
                  </a:lnTo>
                  <a:lnTo>
                    <a:pt x="758599" y="685165"/>
                  </a:lnTo>
                  <a:lnTo>
                    <a:pt x="748127" y="692785"/>
                  </a:lnTo>
                  <a:lnTo>
                    <a:pt x="737973" y="700087"/>
                  </a:lnTo>
                  <a:lnTo>
                    <a:pt x="727184" y="706755"/>
                  </a:lnTo>
                  <a:lnTo>
                    <a:pt x="716077" y="712470"/>
                  </a:lnTo>
                  <a:lnTo>
                    <a:pt x="705288" y="717867"/>
                  </a:lnTo>
                  <a:lnTo>
                    <a:pt x="693864" y="722312"/>
                  </a:lnTo>
                  <a:lnTo>
                    <a:pt x="682123" y="726122"/>
                  </a:lnTo>
                  <a:lnTo>
                    <a:pt x="676411" y="727710"/>
                  </a:lnTo>
                  <a:lnTo>
                    <a:pt x="670382" y="729297"/>
                  </a:lnTo>
                  <a:lnTo>
                    <a:pt x="664353" y="730567"/>
                  </a:lnTo>
                  <a:lnTo>
                    <a:pt x="658641" y="731520"/>
                  </a:lnTo>
                  <a:lnTo>
                    <a:pt x="652294" y="732472"/>
                  </a:lnTo>
                  <a:lnTo>
                    <a:pt x="646265" y="732790"/>
                  </a:lnTo>
                  <a:lnTo>
                    <a:pt x="640236" y="733107"/>
                  </a:lnTo>
                  <a:lnTo>
                    <a:pt x="634524" y="733425"/>
                  </a:lnTo>
                  <a:lnTo>
                    <a:pt x="628177" y="733107"/>
                  </a:lnTo>
                  <a:lnTo>
                    <a:pt x="622148" y="732790"/>
                  </a:lnTo>
                  <a:lnTo>
                    <a:pt x="616119" y="732472"/>
                  </a:lnTo>
                  <a:lnTo>
                    <a:pt x="610089" y="731520"/>
                  </a:lnTo>
                  <a:lnTo>
                    <a:pt x="604060" y="730567"/>
                  </a:lnTo>
                  <a:lnTo>
                    <a:pt x="598031" y="729297"/>
                  </a:lnTo>
                  <a:lnTo>
                    <a:pt x="592319" y="727710"/>
                  </a:lnTo>
                  <a:lnTo>
                    <a:pt x="586290" y="726122"/>
                  </a:lnTo>
                  <a:lnTo>
                    <a:pt x="574548" y="722312"/>
                  </a:lnTo>
                  <a:lnTo>
                    <a:pt x="563442" y="717867"/>
                  </a:lnTo>
                  <a:lnTo>
                    <a:pt x="552335" y="712470"/>
                  </a:lnTo>
                  <a:lnTo>
                    <a:pt x="541229" y="706755"/>
                  </a:lnTo>
                  <a:lnTo>
                    <a:pt x="530440" y="700087"/>
                  </a:lnTo>
                  <a:lnTo>
                    <a:pt x="520285" y="692785"/>
                  </a:lnTo>
                  <a:lnTo>
                    <a:pt x="510131" y="685165"/>
                  </a:lnTo>
                  <a:lnTo>
                    <a:pt x="500293" y="676592"/>
                  </a:lnTo>
                  <a:lnTo>
                    <a:pt x="490456" y="668020"/>
                  </a:lnTo>
                  <a:lnTo>
                    <a:pt x="481571" y="659130"/>
                  </a:lnTo>
                  <a:lnTo>
                    <a:pt x="472368" y="649287"/>
                  </a:lnTo>
                  <a:lnTo>
                    <a:pt x="463800" y="639127"/>
                  </a:lnTo>
                  <a:lnTo>
                    <a:pt x="455550" y="629285"/>
                  </a:lnTo>
                  <a:lnTo>
                    <a:pt x="447934" y="618490"/>
                  </a:lnTo>
                  <a:lnTo>
                    <a:pt x="440001" y="608012"/>
                  </a:lnTo>
                  <a:lnTo>
                    <a:pt x="433020" y="596900"/>
                  </a:lnTo>
                  <a:lnTo>
                    <a:pt x="426038" y="585470"/>
                  </a:lnTo>
                  <a:lnTo>
                    <a:pt x="419692" y="574040"/>
                  </a:lnTo>
                  <a:lnTo>
                    <a:pt x="413980" y="562927"/>
                  </a:lnTo>
                  <a:lnTo>
                    <a:pt x="408268" y="551497"/>
                  </a:lnTo>
                  <a:lnTo>
                    <a:pt x="403508" y="540067"/>
                  </a:lnTo>
                  <a:lnTo>
                    <a:pt x="399065" y="528320"/>
                  </a:lnTo>
                  <a:lnTo>
                    <a:pt x="394940" y="516890"/>
                  </a:lnTo>
                  <a:lnTo>
                    <a:pt x="391449" y="506095"/>
                  </a:lnTo>
                  <a:lnTo>
                    <a:pt x="388276" y="494665"/>
                  </a:lnTo>
                  <a:lnTo>
                    <a:pt x="385737" y="483552"/>
                  </a:lnTo>
                  <a:lnTo>
                    <a:pt x="383834" y="473075"/>
                  </a:lnTo>
                  <a:lnTo>
                    <a:pt x="382247" y="462597"/>
                  </a:lnTo>
                  <a:lnTo>
                    <a:pt x="380978" y="453390"/>
                  </a:lnTo>
                  <a:lnTo>
                    <a:pt x="379074" y="445452"/>
                  </a:lnTo>
                  <a:lnTo>
                    <a:pt x="376852" y="438785"/>
                  </a:lnTo>
                  <a:lnTo>
                    <a:pt x="374314" y="433070"/>
                  </a:lnTo>
                  <a:lnTo>
                    <a:pt x="371458" y="428307"/>
                  </a:lnTo>
                  <a:lnTo>
                    <a:pt x="368602" y="424180"/>
                  </a:lnTo>
                  <a:lnTo>
                    <a:pt x="366063" y="421005"/>
                  </a:lnTo>
                  <a:lnTo>
                    <a:pt x="363842" y="417830"/>
                  </a:lnTo>
                  <a:lnTo>
                    <a:pt x="358765" y="411480"/>
                  </a:lnTo>
                  <a:lnTo>
                    <a:pt x="356226" y="407987"/>
                  </a:lnTo>
                  <a:lnTo>
                    <a:pt x="354005" y="404177"/>
                  </a:lnTo>
                  <a:lnTo>
                    <a:pt x="352101" y="400367"/>
                  </a:lnTo>
                  <a:lnTo>
                    <a:pt x="349879" y="396240"/>
                  </a:lnTo>
                  <a:lnTo>
                    <a:pt x="347975" y="391477"/>
                  </a:lnTo>
                  <a:lnTo>
                    <a:pt x="346389" y="386715"/>
                  </a:lnTo>
                  <a:lnTo>
                    <a:pt x="345119" y="381317"/>
                  </a:lnTo>
                  <a:lnTo>
                    <a:pt x="343533" y="375920"/>
                  </a:lnTo>
                  <a:lnTo>
                    <a:pt x="342263" y="369570"/>
                  </a:lnTo>
                  <a:lnTo>
                    <a:pt x="341311" y="362902"/>
                  </a:lnTo>
                  <a:lnTo>
                    <a:pt x="340677" y="355282"/>
                  </a:lnTo>
                  <a:lnTo>
                    <a:pt x="340359" y="347662"/>
                  </a:lnTo>
                  <a:lnTo>
                    <a:pt x="339725" y="339407"/>
                  </a:lnTo>
                  <a:lnTo>
                    <a:pt x="339725" y="330200"/>
                  </a:lnTo>
                  <a:lnTo>
                    <a:pt x="340042" y="321310"/>
                  </a:lnTo>
                  <a:lnTo>
                    <a:pt x="340994" y="313690"/>
                  </a:lnTo>
                  <a:lnTo>
                    <a:pt x="342581" y="306705"/>
                  </a:lnTo>
                  <a:lnTo>
                    <a:pt x="344802" y="300672"/>
                  </a:lnTo>
                  <a:lnTo>
                    <a:pt x="347341" y="295275"/>
                  </a:lnTo>
                  <a:lnTo>
                    <a:pt x="349879" y="290830"/>
                  </a:lnTo>
                  <a:lnTo>
                    <a:pt x="352735" y="287020"/>
                  </a:lnTo>
                  <a:lnTo>
                    <a:pt x="355591" y="283845"/>
                  </a:lnTo>
                  <a:lnTo>
                    <a:pt x="358765" y="281305"/>
                  </a:lnTo>
                  <a:lnTo>
                    <a:pt x="361620" y="279400"/>
                  </a:lnTo>
                  <a:lnTo>
                    <a:pt x="364476" y="277812"/>
                  </a:lnTo>
                  <a:lnTo>
                    <a:pt x="367015" y="276542"/>
                  </a:lnTo>
                  <a:lnTo>
                    <a:pt x="370823" y="275272"/>
                  </a:lnTo>
                  <a:lnTo>
                    <a:pt x="372092" y="274955"/>
                  </a:lnTo>
                  <a:lnTo>
                    <a:pt x="370506" y="265112"/>
                  </a:lnTo>
                  <a:lnTo>
                    <a:pt x="368919" y="255587"/>
                  </a:lnTo>
                  <a:lnTo>
                    <a:pt x="368284" y="245745"/>
                  </a:lnTo>
                  <a:lnTo>
                    <a:pt x="367650" y="236537"/>
                  </a:lnTo>
                  <a:lnTo>
                    <a:pt x="367332" y="227647"/>
                  </a:lnTo>
                  <a:lnTo>
                    <a:pt x="367332" y="218757"/>
                  </a:lnTo>
                  <a:lnTo>
                    <a:pt x="367650" y="210185"/>
                  </a:lnTo>
                  <a:lnTo>
                    <a:pt x="368284" y="201930"/>
                  </a:lnTo>
                  <a:lnTo>
                    <a:pt x="369236" y="193675"/>
                  </a:lnTo>
                  <a:lnTo>
                    <a:pt x="370823" y="185737"/>
                  </a:lnTo>
                  <a:lnTo>
                    <a:pt x="372092" y="178117"/>
                  </a:lnTo>
                  <a:lnTo>
                    <a:pt x="373679" y="170497"/>
                  </a:lnTo>
                  <a:lnTo>
                    <a:pt x="375583" y="162877"/>
                  </a:lnTo>
                  <a:lnTo>
                    <a:pt x="378122" y="155892"/>
                  </a:lnTo>
                  <a:lnTo>
                    <a:pt x="380660" y="148907"/>
                  </a:lnTo>
                  <a:lnTo>
                    <a:pt x="383516" y="142240"/>
                  </a:lnTo>
                  <a:lnTo>
                    <a:pt x="386372" y="135572"/>
                  </a:lnTo>
                  <a:lnTo>
                    <a:pt x="389228" y="129222"/>
                  </a:lnTo>
                  <a:lnTo>
                    <a:pt x="392719" y="122872"/>
                  </a:lnTo>
                  <a:lnTo>
                    <a:pt x="396527" y="116840"/>
                  </a:lnTo>
                  <a:lnTo>
                    <a:pt x="400335" y="111125"/>
                  </a:lnTo>
                  <a:lnTo>
                    <a:pt x="404143" y="105727"/>
                  </a:lnTo>
                  <a:lnTo>
                    <a:pt x="408268" y="100330"/>
                  </a:lnTo>
                  <a:lnTo>
                    <a:pt x="412710" y="94932"/>
                  </a:lnTo>
                  <a:lnTo>
                    <a:pt x="417153" y="89852"/>
                  </a:lnTo>
                  <a:lnTo>
                    <a:pt x="421913" y="84772"/>
                  </a:lnTo>
                  <a:lnTo>
                    <a:pt x="426356" y="80327"/>
                  </a:lnTo>
                  <a:lnTo>
                    <a:pt x="431433" y="75565"/>
                  </a:lnTo>
                  <a:lnTo>
                    <a:pt x="436510" y="71120"/>
                  </a:lnTo>
                  <a:lnTo>
                    <a:pt x="441905" y="66992"/>
                  </a:lnTo>
                  <a:lnTo>
                    <a:pt x="452377" y="58737"/>
                  </a:lnTo>
                  <a:lnTo>
                    <a:pt x="463483" y="51117"/>
                  </a:lnTo>
                  <a:lnTo>
                    <a:pt x="474907" y="44450"/>
                  </a:lnTo>
                  <a:lnTo>
                    <a:pt x="486648" y="38100"/>
                  </a:lnTo>
                  <a:lnTo>
                    <a:pt x="498389" y="32385"/>
                  </a:lnTo>
                  <a:lnTo>
                    <a:pt x="510448" y="26987"/>
                  </a:lnTo>
                  <a:lnTo>
                    <a:pt x="522506" y="22542"/>
                  </a:lnTo>
                  <a:lnTo>
                    <a:pt x="534565" y="18415"/>
                  </a:lnTo>
                  <a:lnTo>
                    <a:pt x="546623" y="14605"/>
                  </a:lnTo>
                  <a:lnTo>
                    <a:pt x="558682" y="11430"/>
                  </a:lnTo>
                  <a:lnTo>
                    <a:pt x="570740" y="8890"/>
                  </a:lnTo>
                  <a:lnTo>
                    <a:pt x="581847" y="6350"/>
                  </a:lnTo>
                  <a:lnTo>
                    <a:pt x="593271" y="4445"/>
                  </a:lnTo>
                  <a:lnTo>
                    <a:pt x="604377" y="2857"/>
                  </a:lnTo>
                  <a:lnTo>
                    <a:pt x="614532" y="1270"/>
                  </a:lnTo>
                  <a:lnTo>
                    <a:pt x="624686" y="635"/>
                  </a:lnTo>
                  <a:lnTo>
                    <a:pt x="634524" y="0"/>
                  </a:lnTo>
                  <a:close/>
                </a:path>
              </a:pathLst>
            </a:custGeom>
            <a:solidFill>
              <a:schemeClr val="bg1">
                <a:lumMod val="6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sp>
        <p:nvSpPr>
          <p:cNvPr id="20" name="TextBox 19"/>
          <p:cNvSpPr txBox="1"/>
          <p:nvPr/>
        </p:nvSpPr>
        <p:spPr>
          <a:xfrm>
            <a:off x="1061026" y="3817372"/>
            <a:ext cx="1569660" cy="369332"/>
          </a:xfrm>
          <a:prstGeom prst="rect">
            <a:avLst/>
          </a:prstGeom>
          <a:noFill/>
        </p:spPr>
        <p:txBody>
          <a:bodyPr wrap="none" rtlCol="0">
            <a:spAutoFit/>
          </a:bodyPr>
          <a:lstStyle/>
          <a:p>
            <a:r>
              <a:rPr lang="zh-CN" altLang="en-US" dirty="0">
                <a:solidFill>
                  <a:schemeClr val="tx2"/>
                </a:solidFill>
                <a:latin typeface="方正大黑简体" panose="03000509000000000000" pitchFamily="65" charset="-122"/>
                <a:ea typeface="方正大黑简体" panose="03000509000000000000" pitchFamily="65" charset="-122"/>
              </a:rPr>
              <a:t>输入标题文字</a:t>
            </a:r>
          </a:p>
        </p:txBody>
      </p:sp>
      <p:grpSp>
        <p:nvGrpSpPr>
          <p:cNvPr id="3" name="组合 2"/>
          <p:cNvGrpSpPr/>
          <p:nvPr/>
        </p:nvGrpSpPr>
        <p:grpSpPr>
          <a:xfrm>
            <a:off x="2690548" y="1635646"/>
            <a:ext cx="1994244" cy="1728192"/>
            <a:chOff x="2690548" y="1635646"/>
            <a:chExt cx="1994244" cy="1728192"/>
          </a:xfrm>
        </p:grpSpPr>
        <p:grpSp>
          <p:nvGrpSpPr>
            <p:cNvPr id="13" name="组合 12"/>
            <p:cNvGrpSpPr/>
            <p:nvPr/>
          </p:nvGrpSpPr>
          <p:grpSpPr>
            <a:xfrm>
              <a:off x="2690548" y="1635646"/>
              <a:ext cx="1994244" cy="1728192"/>
              <a:chOff x="1115616" y="2283718"/>
              <a:chExt cx="1661870" cy="1440160"/>
            </a:xfrm>
          </p:grpSpPr>
          <p:sp>
            <p:nvSpPr>
              <p:cNvPr id="14" name="椭圆 13"/>
              <p:cNvSpPr/>
              <p:nvPr/>
            </p:nvSpPr>
            <p:spPr>
              <a:xfrm>
                <a:off x="1115616" y="2283718"/>
                <a:ext cx="1440160" cy="1440160"/>
              </a:xfrm>
              <a:prstGeom prst="ellipse">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5400000">
                <a:off x="2498815" y="2895786"/>
                <a:ext cx="341318" cy="21602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TextBox 24"/>
            <p:cNvSpPr txBox="1"/>
            <p:nvPr/>
          </p:nvSpPr>
          <p:spPr>
            <a:xfrm>
              <a:off x="3000646" y="2571750"/>
              <a:ext cx="1107996" cy="461665"/>
            </a:xfrm>
            <a:prstGeom prst="rect">
              <a:avLst/>
            </a:prstGeom>
            <a:noFill/>
          </p:spPr>
          <p:txBody>
            <a:bodyPr wrap="none" rtlCol="0">
              <a:spAutoFit/>
            </a:bodyPr>
            <a:lstStyle/>
            <a:p>
              <a:r>
                <a:rPr lang="zh-CN" altLang="en-US" sz="2400" dirty="0">
                  <a:latin typeface="方正大黑简体" panose="03000509000000000000" pitchFamily="65" charset="-122"/>
                  <a:ea typeface="方正大黑简体" panose="03000509000000000000" pitchFamily="65" charset="-122"/>
                </a:rPr>
                <a:t>标题二</a:t>
              </a:r>
            </a:p>
          </p:txBody>
        </p:sp>
        <p:sp>
          <p:nvSpPr>
            <p:cNvPr id="29" name="KSO_Shape"/>
            <p:cNvSpPr/>
            <p:nvPr/>
          </p:nvSpPr>
          <p:spPr>
            <a:xfrm>
              <a:off x="3261330" y="2071044"/>
              <a:ext cx="509344" cy="428698"/>
            </a:xfrm>
            <a:custGeom>
              <a:avLst/>
              <a:gdLst>
                <a:gd name="connsiteX0" fmla="*/ 2733675 w 5559425"/>
                <a:gd name="connsiteY0" fmla="*/ 1498599 h 4676774"/>
                <a:gd name="connsiteX1" fmla="*/ 2708275 w 5559425"/>
                <a:gd name="connsiteY1" fmla="*/ 1501774 h 4676774"/>
                <a:gd name="connsiteX2" fmla="*/ 2689225 w 5559425"/>
                <a:gd name="connsiteY2" fmla="*/ 1511299 h 4676774"/>
                <a:gd name="connsiteX3" fmla="*/ 2673350 w 5559425"/>
                <a:gd name="connsiteY3" fmla="*/ 1520824 h 4676774"/>
                <a:gd name="connsiteX4" fmla="*/ 2663825 w 5559425"/>
                <a:gd name="connsiteY4" fmla="*/ 1536699 h 4676774"/>
                <a:gd name="connsiteX5" fmla="*/ 2657475 w 5559425"/>
                <a:gd name="connsiteY5" fmla="*/ 1555749 h 4676774"/>
                <a:gd name="connsiteX6" fmla="*/ 2654300 w 5559425"/>
                <a:gd name="connsiteY6" fmla="*/ 1577974 h 4676774"/>
                <a:gd name="connsiteX7" fmla="*/ 2654300 w 5559425"/>
                <a:gd name="connsiteY7" fmla="*/ 1603374 h 4676774"/>
                <a:gd name="connsiteX8" fmla="*/ 2654300 w 5559425"/>
                <a:gd name="connsiteY8" fmla="*/ 1758949 h 4676774"/>
                <a:gd name="connsiteX9" fmla="*/ 2593975 w 5559425"/>
                <a:gd name="connsiteY9" fmla="*/ 1771649 h 4676774"/>
                <a:gd name="connsiteX10" fmla="*/ 2540000 w 5559425"/>
                <a:gd name="connsiteY10" fmla="*/ 1787524 h 4676774"/>
                <a:gd name="connsiteX11" fmla="*/ 2492375 w 5559425"/>
                <a:gd name="connsiteY11" fmla="*/ 1806574 h 4676774"/>
                <a:gd name="connsiteX12" fmla="*/ 2444750 w 5559425"/>
                <a:gd name="connsiteY12" fmla="*/ 1828799 h 4676774"/>
                <a:gd name="connsiteX13" fmla="*/ 2400300 w 5559425"/>
                <a:gd name="connsiteY13" fmla="*/ 1854199 h 4676774"/>
                <a:gd name="connsiteX14" fmla="*/ 2362200 w 5559425"/>
                <a:gd name="connsiteY14" fmla="*/ 1879599 h 4676774"/>
                <a:gd name="connsiteX15" fmla="*/ 2327275 w 5559425"/>
                <a:gd name="connsiteY15" fmla="*/ 1911349 h 4676774"/>
                <a:gd name="connsiteX16" fmla="*/ 2292350 w 5559425"/>
                <a:gd name="connsiteY16" fmla="*/ 1943099 h 4676774"/>
                <a:gd name="connsiteX17" fmla="*/ 2266950 w 5559425"/>
                <a:gd name="connsiteY17" fmla="*/ 1978024 h 4676774"/>
                <a:gd name="connsiteX18" fmla="*/ 2241550 w 5559425"/>
                <a:gd name="connsiteY18" fmla="*/ 2016124 h 4676774"/>
                <a:gd name="connsiteX19" fmla="*/ 2219325 w 5559425"/>
                <a:gd name="connsiteY19" fmla="*/ 2054224 h 4676774"/>
                <a:gd name="connsiteX20" fmla="*/ 2203450 w 5559425"/>
                <a:gd name="connsiteY20" fmla="*/ 2092324 h 4676774"/>
                <a:gd name="connsiteX21" fmla="*/ 2190750 w 5559425"/>
                <a:gd name="connsiteY21" fmla="*/ 2130424 h 4676774"/>
                <a:gd name="connsiteX22" fmla="*/ 2181225 w 5559425"/>
                <a:gd name="connsiteY22" fmla="*/ 2168524 h 4676774"/>
                <a:gd name="connsiteX23" fmla="*/ 2174875 w 5559425"/>
                <a:gd name="connsiteY23" fmla="*/ 2209799 h 4676774"/>
                <a:gd name="connsiteX24" fmla="*/ 2171700 w 5559425"/>
                <a:gd name="connsiteY24" fmla="*/ 2251074 h 4676774"/>
                <a:gd name="connsiteX25" fmla="*/ 2174875 w 5559425"/>
                <a:gd name="connsiteY25" fmla="*/ 2314574 h 4676774"/>
                <a:gd name="connsiteX26" fmla="*/ 2184400 w 5559425"/>
                <a:gd name="connsiteY26" fmla="*/ 2371724 h 4676774"/>
                <a:gd name="connsiteX27" fmla="*/ 2197100 w 5559425"/>
                <a:gd name="connsiteY27" fmla="*/ 2425699 h 4676774"/>
                <a:gd name="connsiteX28" fmla="*/ 2216150 w 5559425"/>
                <a:gd name="connsiteY28" fmla="*/ 2476499 h 4676774"/>
                <a:gd name="connsiteX29" fmla="*/ 2238375 w 5559425"/>
                <a:gd name="connsiteY29" fmla="*/ 2520949 h 4676774"/>
                <a:gd name="connsiteX30" fmla="*/ 2266950 w 5559425"/>
                <a:gd name="connsiteY30" fmla="*/ 2562224 h 4676774"/>
                <a:gd name="connsiteX31" fmla="*/ 2298700 w 5559425"/>
                <a:gd name="connsiteY31" fmla="*/ 2603499 h 4676774"/>
                <a:gd name="connsiteX32" fmla="*/ 2333625 w 5559425"/>
                <a:gd name="connsiteY32" fmla="*/ 2638424 h 4676774"/>
                <a:gd name="connsiteX33" fmla="*/ 2371725 w 5559425"/>
                <a:gd name="connsiteY33" fmla="*/ 2670174 h 4676774"/>
                <a:gd name="connsiteX34" fmla="*/ 2413000 w 5559425"/>
                <a:gd name="connsiteY34" fmla="*/ 2701924 h 4676774"/>
                <a:gd name="connsiteX35" fmla="*/ 2457450 w 5559425"/>
                <a:gd name="connsiteY35" fmla="*/ 2730499 h 4676774"/>
                <a:gd name="connsiteX36" fmla="*/ 2501900 w 5559425"/>
                <a:gd name="connsiteY36" fmla="*/ 2755899 h 4676774"/>
                <a:gd name="connsiteX37" fmla="*/ 2600325 w 5559425"/>
                <a:gd name="connsiteY37" fmla="*/ 2803524 h 4676774"/>
                <a:gd name="connsiteX38" fmla="*/ 2701925 w 5559425"/>
                <a:gd name="connsiteY38" fmla="*/ 2844799 h 4676774"/>
                <a:gd name="connsiteX39" fmla="*/ 2790825 w 5559425"/>
                <a:gd name="connsiteY39" fmla="*/ 2882899 h 4676774"/>
                <a:gd name="connsiteX40" fmla="*/ 2863850 w 5559425"/>
                <a:gd name="connsiteY40" fmla="*/ 2920999 h 4676774"/>
                <a:gd name="connsiteX41" fmla="*/ 2924175 w 5559425"/>
                <a:gd name="connsiteY41" fmla="*/ 2955924 h 4676774"/>
                <a:gd name="connsiteX42" fmla="*/ 2946400 w 5559425"/>
                <a:gd name="connsiteY42" fmla="*/ 2974974 h 4676774"/>
                <a:gd name="connsiteX43" fmla="*/ 2968625 w 5559425"/>
                <a:gd name="connsiteY43" fmla="*/ 2994024 h 4676774"/>
                <a:gd name="connsiteX44" fmla="*/ 2984500 w 5559425"/>
                <a:gd name="connsiteY44" fmla="*/ 3009899 h 4676774"/>
                <a:gd name="connsiteX45" fmla="*/ 3000375 w 5559425"/>
                <a:gd name="connsiteY45" fmla="*/ 3032124 h 4676774"/>
                <a:gd name="connsiteX46" fmla="*/ 3013075 w 5559425"/>
                <a:gd name="connsiteY46" fmla="*/ 3051174 h 4676774"/>
                <a:gd name="connsiteX47" fmla="*/ 3022600 w 5559425"/>
                <a:gd name="connsiteY47" fmla="*/ 3073399 h 4676774"/>
                <a:gd name="connsiteX48" fmla="*/ 3028950 w 5559425"/>
                <a:gd name="connsiteY48" fmla="*/ 3095624 h 4676774"/>
                <a:gd name="connsiteX49" fmla="*/ 3035300 w 5559425"/>
                <a:gd name="connsiteY49" fmla="*/ 3121024 h 4676774"/>
                <a:gd name="connsiteX50" fmla="*/ 3038475 w 5559425"/>
                <a:gd name="connsiteY50" fmla="*/ 3146424 h 4676774"/>
                <a:gd name="connsiteX51" fmla="*/ 3041650 w 5559425"/>
                <a:gd name="connsiteY51" fmla="*/ 3171824 h 4676774"/>
                <a:gd name="connsiteX52" fmla="*/ 3038475 w 5559425"/>
                <a:gd name="connsiteY52" fmla="*/ 3203574 h 4676774"/>
                <a:gd name="connsiteX53" fmla="*/ 3032125 w 5559425"/>
                <a:gd name="connsiteY53" fmla="*/ 3232149 h 4676774"/>
                <a:gd name="connsiteX54" fmla="*/ 3025775 w 5559425"/>
                <a:gd name="connsiteY54" fmla="*/ 3257549 h 4676774"/>
                <a:gd name="connsiteX55" fmla="*/ 3013075 w 5559425"/>
                <a:gd name="connsiteY55" fmla="*/ 3279774 h 4676774"/>
                <a:gd name="connsiteX56" fmla="*/ 2997200 w 5559425"/>
                <a:gd name="connsiteY56" fmla="*/ 3301999 h 4676774"/>
                <a:gd name="connsiteX57" fmla="*/ 2978150 w 5559425"/>
                <a:gd name="connsiteY57" fmla="*/ 3317874 h 4676774"/>
                <a:gd name="connsiteX58" fmla="*/ 2955925 w 5559425"/>
                <a:gd name="connsiteY58" fmla="*/ 3333749 h 4676774"/>
                <a:gd name="connsiteX59" fmla="*/ 2927350 w 5559425"/>
                <a:gd name="connsiteY59" fmla="*/ 3349624 h 4676774"/>
                <a:gd name="connsiteX60" fmla="*/ 2898775 w 5559425"/>
                <a:gd name="connsiteY60" fmla="*/ 3359149 h 4676774"/>
                <a:gd name="connsiteX61" fmla="*/ 2870200 w 5559425"/>
                <a:gd name="connsiteY61" fmla="*/ 3371849 h 4676774"/>
                <a:gd name="connsiteX62" fmla="*/ 2803525 w 5559425"/>
                <a:gd name="connsiteY62" fmla="*/ 3384549 h 4676774"/>
                <a:gd name="connsiteX63" fmla="*/ 2733675 w 5559425"/>
                <a:gd name="connsiteY63" fmla="*/ 3394074 h 4676774"/>
                <a:gd name="connsiteX64" fmla="*/ 2657475 w 5559425"/>
                <a:gd name="connsiteY64" fmla="*/ 3397249 h 4676774"/>
                <a:gd name="connsiteX65" fmla="*/ 2581275 w 5559425"/>
                <a:gd name="connsiteY65" fmla="*/ 3397249 h 4676774"/>
                <a:gd name="connsiteX66" fmla="*/ 2517775 w 5559425"/>
                <a:gd name="connsiteY66" fmla="*/ 3390899 h 4676774"/>
                <a:gd name="connsiteX67" fmla="*/ 2457450 w 5559425"/>
                <a:gd name="connsiteY67" fmla="*/ 3384549 h 4676774"/>
                <a:gd name="connsiteX68" fmla="*/ 2406650 w 5559425"/>
                <a:gd name="connsiteY68" fmla="*/ 3375024 h 4676774"/>
                <a:gd name="connsiteX69" fmla="*/ 2324100 w 5559425"/>
                <a:gd name="connsiteY69" fmla="*/ 3349624 h 4676774"/>
                <a:gd name="connsiteX70" fmla="*/ 2257425 w 5559425"/>
                <a:gd name="connsiteY70" fmla="*/ 3324224 h 4676774"/>
                <a:gd name="connsiteX71" fmla="*/ 2232025 w 5559425"/>
                <a:gd name="connsiteY71" fmla="*/ 3314699 h 4676774"/>
                <a:gd name="connsiteX72" fmla="*/ 2212975 w 5559425"/>
                <a:gd name="connsiteY72" fmla="*/ 3308349 h 4676774"/>
                <a:gd name="connsiteX73" fmla="*/ 2203450 w 5559425"/>
                <a:gd name="connsiteY73" fmla="*/ 3311524 h 4676774"/>
                <a:gd name="connsiteX74" fmla="*/ 2193925 w 5559425"/>
                <a:gd name="connsiteY74" fmla="*/ 3317874 h 4676774"/>
                <a:gd name="connsiteX75" fmla="*/ 2184400 w 5559425"/>
                <a:gd name="connsiteY75" fmla="*/ 3330574 h 4676774"/>
                <a:gd name="connsiteX76" fmla="*/ 2174875 w 5559425"/>
                <a:gd name="connsiteY76" fmla="*/ 3346449 h 4676774"/>
                <a:gd name="connsiteX77" fmla="*/ 2159000 w 5559425"/>
                <a:gd name="connsiteY77" fmla="*/ 3390899 h 4676774"/>
                <a:gd name="connsiteX78" fmla="*/ 2146300 w 5559425"/>
                <a:gd name="connsiteY78" fmla="*/ 3441699 h 4676774"/>
                <a:gd name="connsiteX79" fmla="*/ 2133600 w 5559425"/>
                <a:gd name="connsiteY79" fmla="*/ 3495674 h 4676774"/>
                <a:gd name="connsiteX80" fmla="*/ 2130425 w 5559425"/>
                <a:gd name="connsiteY80" fmla="*/ 3546474 h 4676774"/>
                <a:gd name="connsiteX81" fmla="*/ 2130425 w 5559425"/>
                <a:gd name="connsiteY81" fmla="*/ 3568699 h 4676774"/>
                <a:gd name="connsiteX82" fmla="*/ 2130425 w 5559425"/>
                <a:gd name="connsiteY82" fmla="*/ 3587749 h 4676774"/>
                <a:gd name="connsiteX83" fmla="*/ 2133600 w 5559425"/>
                <a:gd name="connsiteY83" fmla="*/ 3600449 h 4676774"/>
                <a:gd name="connsiteX84" fmla="*/ 2139950 w 5559425"/>
                <a:gd name="connsiteY84" fmla="*/ 3606799 h 4676774"/>
                <a:gd name="connsiteX85" fmla="*/ 2168525 w 5559425"/>
                <a:gd name="connsiteY85" fmla="*/ 3622674 h 4676774"/>
                <a:gd name="connsiteX86" fmla="*/ 2203450 w 5559425"/>
                <a:gd name="connsiteY86" fmla="*/ 3641724 h 4676774"/>
                <a:gd name="connsiteX87" fmla="*/ 2247900 w 5559425"/>
                <a:gd name="connsiteY87" fmla="*/ 3657599 h 4676774"/>
                <a:gd name="connsiteX88" fmla="*/ 2301875 w 5559425"/>
                <a:gd name="connsiteY88" fmla="*/ 3673474 h 4676774"/>
                <a:gd name="connsiteX89" fmla="*/ 2362200 w 5559425"/>
                <a:gd name="connsiteY89" fmla="*/ 3689349 h 4676774"/>
                <a:gd name="connsiteX90" fmla="*/ 2432050 w 5559425"/>
                <a:gd name="connsiteY90" fmla="*/ 3702049 h 4676774"/>
                <a:gd name="connsiteX91" fmla="*/ 2511425 w 5559425"/>
                <a:gd name="connsiteY91" fmla="*/ 3711574 h 4676774"/>
                <a:gd name="connsiteX92" fmla="*/ 2597150 w 5559425"/>
                <a:gd name="connsiteY92" fmla="*/ 3717924 h 4676774"/>
                <a:gd name="connsiteX93" fmla="*/ 2597150 w 5559425"/>
                <a:gd name="connsiteY93" fmla="*/ 3829049 h 4676774"/>
                <a:gd name="connsiteX94" fmla="*/ 2597150 w 5559425"/>
                <a:gd name="connsiteY94" fmla="*/ 3860799 h 4676774"/>
                <a:gd name="connsiteX95" fmla="*/ 2603500 w 5559425"/>
                <a:gd name="connsiteY95" fmla="*/ 3886199 h 4676774"/>
                <a:gd name="connsiteX96" fmla="*/ 2609850 w 5559425"/>
                <a:gd name="connsiteY96" fmla="*/ 3905249 h 4676774"/>
                <a:gd name="connsiteX97" fmla="*/ 2619375 w 5559425"/>
                <a:gd name="connsiteY97" fmla="*/ 3921124 h 4676774"/>
                <a:gd name="connsiteX98" fmla="*/ 2632075 w 5559425"/>
                <a:gd name="connsiteY98" fmla="*/ 3930649 h 4676774"/>
                <a:gd name="connsiteX99" fmla="*/ 2647950 w 5559425"/>
                <a:gd name="connsiteY99" fmla="*/ 3936999 h 4676774"/>
                <a:gd name="connsiteX100" fmla="*/ 2670175 w 5559425"/>
                <a:gd name="connsiteY100" fmla="*/ 3940174 h 4676774"/>
                <a:gd name="connsiteX101" fmla="*/ 2695575 w 5559425"/>
                <a:gd name="connsiteY101" fmla="*/ 3940174 h 4676774"/>
                <a:gd name="connsiteX102" fmla="*/ 2879725 w 5559425"/>
                <a:gd name="connsiteY102" fmla="*/ 3940174 h 4676774"/>
                <a:gd name="connsiteX103" fmla="*/ 2905125 w 5559425"/>
                <a:gd name="connsiteY103" fmla="*/ 3940174 h 4676774"/>
                <a:gd name="connsiteX104" fmla="*/ 2924175 w 5559425"/>
                <a:gd name="connsiteY104" fmla="*/ 3936999 h 4676774"/>
                <a:gd name="connsiteX105" fmla="*/ 2940050 w 5559425"/>
                <a:gd name="connsiteY105" fmla="*/ 3930649 h 4676774"/>
                <a:gd name="connsiteX106" fmla="*/ 2946400 w 5559425"/>
                <a:gd name="connsiteY106" fmla="*/ 3924299 h 4676774"/>
                <a:gd name="connsiteX107" fmla="*/ 2952750 w 5559425"/>
                <a:gd name="connsiteY107" fmla="*/ 3911599 h 4676774"/>
                <a:gd name="connsiteX108" fmla="*/ 2959100 w 5559425"/>
                <a:gd name="connsiteY108" fmla="*/ 3892549 h 4676774"/>
                <a:gd name="connsiteX109" fmla="*/ 2959100 w 5559425"/>
                <a:gd name="connsiteY109" fmla="*/ 3870324 h 4676774"/>
                <a:gd name="connsiteX110" fmla="*/ 2962275 w 5559425"/>
                <a:gd name="connsiteY110" fmla="*/ 3841749 h 4676774"/>
                <a:gd name="connsiteX111" fmla="*/ 2962275 w 5559425"/>
                <a:gd name="connsiteY111" fmla="*/ 3689349 h 4676774"/>
                <a:gd name="connsiteX112" fmla="*/ 3009900 w 5559425"/>
                <a:gd name="connsiteY112" fmla="*/ 3679824 h 4676774"/>
                <a:gd name="connsiteX113" fmla="*/ 3057525 w 5559425"/>
                <a:gd name="connsiteY113" fmla="*/ 3663949 h 4676774"/>
                <a:gd name="connsiteX114" fmla="*/ 3101975 w 5559425"/>
                <a:gd name="connsiteY114" fmla="*/ 3648074 h 4676774"/>
                <a:gd name="connsiteX115" fmla="*/ 3146425 w 5559425"/>
                <a:gd name="connsiteY115" fmla="*/ 3629024 h 4676774"/>
                <a:gd name="connsiteX116" fmla="*/ 3187700 w 5559425"/>
                <a:gd name="connsiteY116" fmla="*/ 3609974 h 4676774"/>
                <a:gd name="connsiteX117" fmla="*/ 3225800 w 5559425"/>
                <a:gd name="connsiteY117" fmla="*/ 3584574 h 4676774"/>
                <a:gd name="connsiteX118" fmla="*/ 3260725 w 5559425"/>
                <a:gd name="connsiteY118" fmla="*/ 3555999 h 4676774"/>
                <a:gd name="connsiteX119" fmla="*/ 3295650 w 5559425"/>
                <a:gd name="connsiteY119" fmla="*/ 3527424 h 4676774"/>
                <a:gd name="connsiteX120" fmla="*/ 3324225 w 5559425"/>
                <a:gd name="connsiteY120" fmla="*/ 3492499 h 4676774"/>
                <a:gd name="connsiteX121" fmla="*/ 3349625 w 5559425"/>
                <a:gd name="connsiteY121" fmla="*/ 3454399 h 4676774"/>
                <a:gd name="connsiteX122" fmla="*/ 3371850 w 5559425"/>
                <a:gd name="connsiteY122" fmla="*/ 3413124 h 4676774"/>
                <a:gd name="connsiteX123" fmla="*/ 3390900 w 5559425"/>
                <a:gd name="connsiteY123" fmla="*/ 3371849 h 4676774"/>
                <a:gd name="connsiteX124" fmla="*/ 3406775 w 5559425"/>
                <a:gd name="connsiteY124" fmla="*/ 3324224 h 4676774"/>
                <a:gd name="connsiteX125" fmla="*/ 3419475 w 5559425"/>
                <a:gd name="connsiteY125" fmla="*/ 3270249 h 4676774"/>
                <a:gd name="connsiteX126" fmla="*/ 3425825 w 5559425"/>
                <a:gd name="connsiteY126" fmla="*/ 3216274 h 4676774"/>
                <a:gd name="connsiteX127" fmla="*/ 3429000 w 5559425"/>
                <a:gd name="connsiteY127" fmla="*/ 3155949 h 4676774"/>
                <a:gd name="connsiteX128" fmla="*/ 3425825 w 5559425"/>
                <a:gd name="connsiteY128" fmla="*/ 3101974 h 4676774"/>
                <a:gd name="connsiteX129" fmla="*/ 3419475 w 5559425"/>
                <a:gd name="connsiteY129" fmla="*/ 3051174 h 4676774"/>
                <a:gd name="connsiteX130" fmla="*/ 3406775 w 5559425"/>
                <a:gd name="connsiteY130" fmla="*/ 3003549 h 4676774"/>
                <a:gd name="connsiteX131" fmla="*/ 3394075 w 5559425"/>
                <a:gd name="connsiteY131" fmla="*/ 2955924 h 4676774"/>
                <a:gd name="connsiteX132" fmla="*/ 3371850 w 5559425"/>
                <a:gd name="connsiteY132" fmla="*/ 2911474 h 4676774"/>
                <a:gd name="connsiteX133" fmla="*/ 3349625 w 5559425"/>
                <a:gd name="connsiteY133" fmla="*/ 2870199 h 4676774"/>
                <a:gd name="connsiteX134" fmla="*/ 3317875 w 5559425"/>
                <a:gd name="connsiteY134" fmla="*/ 2828924 h 4676774"/>
                <a:gd name="connsiteX135" fmla="*/ 3286125 w 5559425"/>
                <a:gd name="connsiteY135" fmla="*/ 2790824 h 4676774"/>
                <a:gd name="connsiteX136" fmla="*/ 3248025 w 5559425"/>
                <a:gd name="connsiteY136" fmla="*/ 2755899 h 4676774"/>
                <a:gd name="connsiteX137" fmla="*/ 3206750 w 5559425"/>
                <a:gd name="connsiteY137" fmla="*/ 2720974 h 4676774"/>
                <a:gd name="connsiteX138" fmla="*/ 3162300 w 5559425"/>
                <a:gd name="connsiteY138" fmla="*/ 2689224 h 4676774"/>
                <a:gd name="connsiteX139" fmla="*/ 3114675 w 5559425"/>
                <a:gd name="connsiteY139" fmla="*/ 2657474 h 4676774"/>
                <a:gd name="connsiteX140" fmla="*/ 3063875 w 5559425"/>
                <a:gd name="connsiteY140" fmla="*/ 2625724 h 4676774"/>
                <a:gd name="connsiteX141" fmla="*/ 3006725 w 5559425"/>
                <a:gd name="connsiteY141" fmla="*/ 2597149 h 4676774"/>
                <a:gd name="connsiteX142" fmla="*/ 2946400 w 5559425"/>
                <a:gd name="connsiteY142" fmla="*/ 2568574 h 4676774"/>
                <a:gd name="connsiteX143" fmla="*/ 2886075 w 5559425"/>
                <a:gd name="connsiteY143" fmla="*/ 2539999 h 4676774"/>
                <a:gd name="connsiteX144" fmla="*/ 2806700 w 5559425"/>
                <a:gd name="connsiteY144" fmla="*/ 2508249 h 4676774"/>
                <a:gd name="connsiteX145" fmla="*/ 2740025 w 5559425"/>
                <a:gd name="connsiteY145" fmla="*/ 2476499 h 4676774"/>
                <a:gd name="connsiteX146" fmla="*/ 2682875 w 5559425"/>
                <a:gd name="connsiteY146" fmla="*/ 2441574 h 4676774"/>
                <a:gd name="connsiteX147" fmla="*/ 2635250 w 5559425"/>
                <a:gd name="connsiteY147" fmla="*/ 2409824 h 4676774"/>
                <a:gd name="connsiteX148" fmla="*/ 2616200 w 5559425"/>
                <a:gd name="connsiteY148" fmla="*/ 2393949 h 4676774"/>
                <a:gd name="connsiteX149" fmla="*/ 2600325 w 5559425"/>
                <a:gd name="connsiteY149" fmla="*/ 2378074 h 4676774"/>
                <a:gd name="connsiteX150" fmla="*/ 2587625 w 5559425"/>
                <a:gd name="connsiteY150" fmla="*/ 2359024 h 4676774"/>
                <a:gd name="connsiteX151" fmla="*/ 2574925 w 5559425"/>
                <a:gd name="connsiteY151" fmla="*/ 2339974 h 4676774"/>
                <a:gd name="connsiteX152" fmla="*/ 2565400 w 5559425"/>
                <a:gd name="connsiteY152" fmla="*/ 2320924 h 4676774"/>
                <a:gd name="connsiteX153" fmla="*/ 2559050 w 5559425"/>
                <a:gd name="connsiteY153" fmla="*/ 2298699 h 4676774"/>
                <a:gd name="connsiteX154" fmla="*/ 2555875 w 5559425"/>
                <a:gd name="connsiteY154" fmla="*/ 2276474 h 4676774"/>
                <a:gd name="connsiteX155" fmla="*/ 2552700 w 5559425"/>
                <a:gd name="connsiteY155" fmla="*/ 2251074 h 4676774"/>
                <a:gd name="connsiteX156" fmla="*/ 2555875 w 5559425"/>
                <a:gd name="connsiteY156" fmla="*/ 2228849 h 4676774"/>
                <a:gd name="connsiteX157" fmla="*/ 2559050 w 5559425"/>
                <a:gd name="connsiteY157" fmla="*/ 2206624 h 4676774"/>
                <a:gd name="connsiteX158" fmla="*/ 2562225 w 5559425"/>
                <a:gd name="connsiteY158" fmla="*/ 2184399 h 4676774"/>
                <a:gd name="connsiteX159" fmla="*/ 2571750 w 5559425"/>
                <a:gd name="connsiteY159" fmla="*/ 2162174 h 4676774"/>
                <a:gd name="connsiteX160" fmla="*/ 2581275 w 5559425"/>
                <a:gd name="connsiteY160" fmla="*/ 2143124 h 4676774"/>
                <a:gd name="connsiteX161" fmla="*/ 2593975 w 5559425"/>
                <a:gd name="connsiteY161" fmla="*/ 2124074 h 4676774"/>
                <a:gd name="connsiteX162" fmla="*/ 2609850 w 5559425"/>
                <a:gd name="connsiteY162" fmla="*/ 2108199 h 4676774"/>
                <a:gd name="connsiteX163" fmla="*/ 2625725 w 5559425"/>
                <a:gd name="connsiteY163" fmla="*/ 2092324 h 4676774"/>
                <a:gd name="connsiteX164" fmla="*/ 2644775 w 5559425"/>
                <a:gd name="connsiteY164" fmla="*/ 2079624 h 4676774"/>
                <a:gd name="connsiteX165" fmla="*/ 2667000 w 5559425"/>
                <a:gd name="connsiteY165" fmla="*/ 2066924 h 4676774"/>
                <a:gd name="connsiteX166" fmla="*/ 2695575 w 5559425"/>
                <a:gd name="connsiteY166" fmla="*/ 2057399 h 4676774"/>
                <a:gd name="connsiteX167" fmla="*/ 2724150 w 5559425"/>
                <a:gd name="connsiteY167" fmla="*/ 2047874 h 4676774"/>
                <a:gd name="connsiteX168" fmla="*/ 2759075 w 5559425"/>
                <a:gd name="connsiteY168" fmla="*/ 2041524 h 4676774"/>
                <a:gd name="connsiteX169" fmla="*/ 2797175 w 5559425"/>
                <a:gd name="connsiteY169" fmla="*/ 2038349 h 4676774"/>
                <a:gd name="connsiteX170" fmla="*/ 2838450 w 5559425"/>
                <a:gd name="connsiteY170" fmla="*/ 2035174 h 4676774"/>
                <a:gd name="connsiteX171" fmla="*/ 2886075 w 5559425"/>
                <a:gd name="connsiteY171" fmla="*/ 2035174 h 4676774"/>
                <a:gd name="connsiteX172" fmla="*/ 2933700 w 5559425"/>
                <a:gd name="connsiteY172" fmla="*/ 2035174 h 4676774"/>
                <a:gd name="connsiteX173" fmla="*/ 2981325 w 5559425"/>
                <a:gd name="connsiteY173" fmla="*/ 2038349 h 4676774"/>
                <a:gd name="connsiteX174" fmla="*/ 3032125 w 5559425"/>
                <a:gd name="connsiteY174" fmla="*/ 2044699 h 4676774"/>
                <a:gd name="connsiteX175" fmla="*/ 3079750 w 5559425"/>
                <a:gd name="connsiteY175" fmla="*/ 2054224 h 4676774"/>
                <a:gd name="connsiteX176" fmla="*/ 3165475 w 5559425"/>
                <a:gd name="connsiteY176" fmla="*/ 2073274 h 4676774"/>
                <a:gd name="connsiteX177" fmla="*/ 3225800 w 5559425"/>
                <a:gd name="connsiteY177" fmla="*/ 2089149 h 4676774"/>
                <a:gd name="connsiteX178" fmla="*/ 3238500 w 5559425"/>
                <a:gd name="connsiteY178" fmla="*/ 2089149 h 4676774"/>
                <a:gd name="connsiteX179" fmla="*/ 3251200 w 5559425"/>
                <a:gd name="connsiteY179" fmla="*/ 2082799 h 4676774"/>
                <a:gd name="connsiteX180" fmla="*/ 3260725 w 5559425"/>
                <a:gd name="connsiteY180" fmla="*/ 2073274 h 4676774"/>
                <a:gd name="connsiteX181" fmla="*/ 3273425 w 5559425"/>
                <a:gd name="connsiteY181" fmla="*/ 2054224 h 4676774"/>
                <a:gd name="connsiteX182" fmla="*/ 3295650 w 5559425"/>
                <a:gd name="connsiteY182" fmla="*/ 2006599 h 4676774"/>
                <a:gd name="connsiteX183" fmla="*/ 3311525 w 5559425"/>
                <a:gd name="connsiteY183" fmla="*/ 1958974 h 4676774"/>
                <a:gd name="connsiteX184" fmla="*/ 3321050 w 5559425"/>
                <a:gd name="connsiteY184" fmla="*/ 1904999 h 4676774"/>
                <a:gd name="connsiteX185" fmla="*/ 3324225 w 5559425"/>
                <a:gd name="connsiteY185" fmla="*/ 1857374 h 4676774"/>
                <a:gd name="connsiteX186" fmla="*/ 3324225 w 5559425"/>
                <a:gd name="connsiteY186" fmla="*/ 1835149 h 4676774"/>
                <a:gd name="connsiteX187" fmla="*/ 3317875 w 5559425"/>
                <a:gd name="connsiteY187" fmla="*/ 1819274 h 4676774"/>
                <a:gd name="connsiteX188" fmla="*/ 3311525 w 5559425"/>
                <a:gd name="connsiteY188" fmla="*/ 1806574 h 4676774"/>
                <a:gd name="connsiteX189" fmla="*/ 3298825 w 5559425"/>
                <a:gd name="connsiteY189" fmla="*/ 1797049 h 4676774"/>
                <a:gd name="connsiteX190" fmla="*/ 3254375 w 5559425"/>
                <a:gd name="connsiteY190" fmla="*/ 1784349 h 4676774"/>
                <a:gd name="connsiteX191" fmla="*/ 3197225 w 5559425"/>
                <a:gd name="connsiteY191" fmla="*/ 1768474 h 4676774"/>
                <a:gd name="connsiteX192" fmla="*/ 3159125 w 5559425"/>
                <a:gd name="connsiteY192" fmla="*/ 1762124 h 4676774"/>
                <a:gd name="connsiteX193" fmla="*/ 3117850 w 5559425"/>
                <a:gd name="connsiteY193" fmla="*/ 1755774 h 4676774"/>
                <a:gd name="connsiteX194" fmla="*/ 3019425 w 5559425"/>
                <a:gd name="connsiteY194" fmla="*/ 1746249 h 4676774"/>
                <a:gd name="connsiteX195" fmla="*/ 3019425 w 5559425"/>
                <a:gd name="connsiteY195" fmla="*/ 1609724 h 4676774"/>
                <a:gd name="connsiteX196" fmla="*/ 3019425 w 5559425"/>
                <a:gd name="connsiteY196" fmla="*/ 1555749 h 4676774"/>
                <a:gd name="connsiteX197" fmla="*/ 3016250 w 5559425"/>
                <a:gd name="connsiteY197" fmla="*/ 1533524 h 4676774"/>
                <a:gd name="connsiteX198" fmla="*/ 3009900 w 5559425"/>
                <a:gd name="connsiteY198" fmla="*/ 1520824 h 4676774"/>
                <a:gd name="connsiteX199" fmla="*/ 3003550 w 5559425"/>
                <a:gd name="connsiteY199" fmla="*/ 1511299 h 4676774"/>
                <a:gd name="connsiteX200" fmla="*/ 2990850 w 5559425"/>
                <a:gd name="connsiteY200" fmla="*/ 1501774 h 4676774"/>
                <a:gd name="connsiteX201" fmla="*/ 2968625 w 5559425"/>
                <a:gd name="connsiteY201" fmla="*/ 1498599 h 4676774"/>
                <a:gd name="connsiteX202" fmla="*/ 2943225 w 5559425"/>
                <a:gd name="connsiteY202" fmla="*/ 1498599 h 4676774"/>
                <a:gd name="connsiteX203" fmla="*/ 2762250 w 5559425"/>
                <a:gd name="connsiteY203" fmla="*/ 1498599 h 4676774"/>
                <a:gd name="connsiteX204" fmla="*/ 2077933 w 5559425"/>
                <a:gd name="connsiteY204" fmla="*/ 438148 h 4676774"/>
                <a:gd name="connsiteX205" fmla="*/ 2048669 w 5559425"/>
                <a:gd name="connsiteY205" fmla="*/ 467412 h 4676774"/>
                <a:gd name="connsiteX206" fmla="*/ 2048669 w 5559425"/>
                <a:gd name="connsiteY206" fmla="*/ 769928 h 4676774"/>
                <a:gd name="connsiteX207" fmla="*/ 2075397 w 5559425"/>
                <a:gd name="connsiteY207" fmla="*/ 778225 h 4676774"/>
                <a:gd name="connsiteX208" fmla="*/ 2174524 w 5559425"/>
                <a:gd name="connsiteY208" fmla="*/ 877352 h 4676774"/>
                <a:gd name="connsiteX209" fmla="*/ 2184888 w 5559425"/>
                <a:gd name="connsiteY209" fmla="*/ 928686 h 4676774"/>
                <a:gd name="connsiteX210" fmla="*/ 3371361 w 5559425"/>
                <a:gd name="connsiteY210" fmla="*/ 928686 h 4676774"/>
                <a:gd name="connsiteX211" fmla="*/ 3381725 w 5559425"/>
                <a:gd name="connsiteY211" fmla="*/ 877352 h 4676774"/>
                <a:gd name="connsiteX212" fmla="*/ 3480853 w 5559425"/>
                <a:gd name="connsiteY212" fmla="*/ 778224 h 4676774"/>
                <a:gd name="connsiteX213" fmla="*/ 3507582 w 5559425"/>
                <a:gd name="connsiteY213" fmla="*/ 769927 h 4676774"/>
                <a:gd name="connsiteX214" fmla="*/ 3507582 w 5559425"/>
                <a:gd name="connsiteY214" fmla="*/ 467412 h 4676774"/>
                <a:gd name="connsiteX215" fmla="*/ 3478318 w 5559425"/>
                <a:gd name="connsiteY215" fmla="*/ 438148 h 4676774"/>
                <a:gd name="connsiteX216" fmla="*/ 2060754 w 5559425"/>
                <a:gd name="connsiteY216" fmla="*/ 0 h 4676774"/>
                <a:gd name="connsiteX217" fmla="*/ 3495494 w 5559425"/>
                <a:gd name="connsiteY217" fmla="*/ 0 h 4676774"/>
                <a:gd name="connsiteX218" fmla="*/ 3949699 w 5559425"/>
                <a:gd name="connsiteY218" fmla="*/ 454204 h 4676774"/>
                <a:gd name="connsiteX219" fmla="*/ 3949699 w 5559425"/>
                <a:gd name="connsiteY219" fmla="*/ 772638 h 4676774"/>
                <a:gd name="connsiteX220" fmla="*/ 3967697 w 5559425"/>
                <a:gd name="connsiteY220" fmla="*/ 778224 h 4676774"/>
                <a:gd name="connsiteX221" fmla="*/ 4066824 w 5559425"/>
                <a:gd name="connsiteY221" fmla="*/ 877352 h 4676774"/>
                <a:gd name="connsiteX222" fmla="*/ 4077188 w 5559425"/>
                <a:gd name="connsiteY222" fmla="*/ 928686 h 4676774"/>
                <a:gd name="connsiteX223" fmla="*/ 5316011 w 5559425"/>
                <a:gd name="connsiteY223" fmla="*/ 928686 h 4676774"/>
                <a:gd name="connsiteX224" fmla="*/ 5559425 w 5559425"/>
                <a:gd name="connsiteY224" fmla="*/ 1172100 h 4676774"/>
                <a:gd name="connsiteX225" fmla="*/ 5559425 w 5559425"/>
                <a:gd name="connsiteY225" fmla="*/ 4355572 h 4676774"/>
                <a:gd name="connsiteX226" fmla="*/ 5316011 w 5559425"/>
                <a:gd name="connsiteY226" fmla="*/ 4598986 h 4676774"/>
                <a:gd name="connsiteX227" fmla="*/ 4950129 w 5559425"/>
                <a:gd name="connsiteY227" fmla="*/ 4598986 h 4676774"/>
                <a:gd name="connsiteX228" fmla="*/ 4924434 w 5559425"/>
                <a:gd name="connsiteY228" fmla="*/ 4637096 h 4676774"/>
                <a:gd name="connsiteX229" fmla="*/ 4828643 w 5559425"/>
                <a:gd name="connsiteY229" fmla="*/ 4676774 h 4676774"/>
                <a:gd name="connsiteX230" fmla="*/ 4572531 w 5559425"/>
                <a:gd name="connsiteY230" fmla="*/ 4676774 h 4676774"/>
                <a:gd name="connsiteX231" fmla="*/ 4476740 w 5559425"/>
                <a:gd name="connsiteY231" fmla="*/ 4637096 h 4676774"/>
                <a:gd name="connsiteX232" fmla="*/ 4451046 w 5559425"/>
                <a:gd name="connsiteY232" fmla="*/ 4598986 h 4676774"/>
                <a:gd name="connsiteX233" fmla="*/ 1063928 w 5559425"/>
                <a:gd name="connsiteY233" fmla="*/ 4598986 h 4676774"/>
                <a:gd name="connsiteX234" fmla="*/ 1038234 w 5559425"/>
                <a:gd name="connsiteY234" fmla="*/ 4637096 h 4676774"/>
                <a:gd name="connsiteX235" fmla="*/ 942443 w 5559425"/>
                <a:gd name="connsiteY235" fmla="*/ 4676774 h 4676774"/>
                <a:gd name="connsiteX236" fmla="*/ 686331 w 5559425"/>
                <a:gd name="connsiteY236" fmla="*/ 4676774 h 4676774"/>
                <a:gd name="connsiteX237" fmla="*/ 590540 w 5559425"/>
                <a:gd name="connsiteY237" fmla="*/ 4637096 h 4676774"/>
                <a:gd name="connsiteX238" fmla="*/ 564846 w 5559425"/>
                <a:gd name="connsiteY238" fmla="*/ 4598986 h 4676774"/>
                <a:gd name="connsiteX239" fmla="*/ 243414 w 5559425"/>
                <a:gd name="connsiteY239" fmla="*/ 4598986 h 4676774"/>
                <a:gd name="connsiteX240" fmla="*/ 0 w 5559425"/>
                <a:gd name="connsiteY240" fmla="*/ 4355572 h 4676774"/>
                <a:gd name="connsiteX241" fmla="*/ 0 w 5559425"/>
                <a:gd name="connsiteY241" fmla="*/ 1172100 h 4676774"/>
                <a:gd name="connsiteX242" fmla="*/ 243414 w 5559425"/>
                <a:gd name="connsiteY242" fmla="*/ 928686 h 4676774"/>
                <a:gd name="connsiteX243" fmla="*/ 1479061 w 5559425"/>
                <a:gd name="connsiteY243" fmla="*/ 928686 h 4676774"/>
                <a:gd name="connsiteX244" fmla="*/ 1489425 w 5559425"/>
                <a:gd name="connsiteY244" fmla="*/ 877352 h 4676774"/>
                <a:gd name="connsiteX245" fmla="*/ 1588552 w 5559425"/>
                <a:gd name="connsiteY245" fmla="*/ 778225 h 4676774"/>
                <a:gd name="connsiteX246" fmla="*/ 1606549 w 5559425"/>
                <a:gd name="connsiteY246" fmla="*/ 772638 h 4676774"/>
                <a:gd name="connsiteX247" fmla="*/ 1606549 w 5559425"/>
                <a:gd name="connsiteY247" fmla="*/ 454204 h 4676774"/>
                <a:gd name="connsiteX248" fmla="*/ 2060754 w 5559425"/>
                <a:gd name="connsiteY248" fmla="*/ 0 h 4676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Lst>
              <a:rect l="l" t="t" r="r" b="b"/>
              <a:pathLst>
                <a:path w="5559425" h="4676774">
                  <a:moveTo>
                    <a:pt x="2733675" y="1498599"/>
                  </a:moveTo>
                  <a:lnTo>
                    <a:pt x="2708275" y="1501774"/>
                  </a:lnTo>
                  <a:lnTo>
                    <a:pt x="2689225" y="1511299"/>
                  </a:lnTo>
                  <a:lnTo>
                    <a:pt x="2673350" y="1520824"/>
                  </a:lnTo>
                  <a:lnTo>
                    <a:pt x="2663825" y="1536699"/>
                  </a:lnTo>
                  <a:lnTo>
                    <a:pt x="2657475" y="1555749"/>
                  </a:lnTo>
                  <a:lnTo>
                    <a:pt x="2654300" y="1577974"/>
                  </a:lnTo>
                  <a:lnTo>
                    <a:pt x="2654300" y="1603374"/>
                  </a:lnTo>
                  <a:lnTo>
                    <a:pt x="2654300" y="1758949"/>
                  </a:lnTo>
                  <a:lnTo>
                    <a:pt x="2593975" y="1771649"/>
                  </a:lnTo>
                  <a:lnTo>
                    <a:pt x="2540000" y="1787524"/>
                  </a:lnTo>
                  <a:lnTo>
                    <a:pt x="2492375" y="1806574"/>
                  </a:lnTo>
                  <a:lnTo>
                    <a:pt x="2444750" y="1828799"/>
                  </a:lnTo>
                  <a:lnTo>
                    <a:pt x="2400300" y="1854199"/>
                  </a:lnTo>
                  <a:lnTo>
                    <a:pt x="2362200" y="1879599"/>
                  </a:lnTo>
                  <a:lnTo>
                    <a:pt x="2327275" y="1911349"/>
                  </a:lnTo>
                  <a:lnTo>
                    <a:pt x="2292350" y="1943099"/>
                  </a:lnTo>
                  <a:lnTo>
                    <a:pt x="2266950" y="1978024"/>
                  </a:lnTo>
                  <a:lnTo>
                    <a:pt x="2241550" y="2016124"/>
                  </a:lnTo>
                  <a:lnTo>
                    <a:pt x="2219325" y="2054224"/>
                  </a:lnTo>
                  <a:lnTo>
                    <a:pt x="2203450" y="2092324"/>
                  </a:lnTo>
                  <a:lnTo>
                    <a:pt x="2190750" y="2130424"/>
                  </a:lnTo>
                  <a:lnTo>
                    <a:pt x="2181225" y="2168524"/>
                  </a:lnTo>
                  <a:lnTo>
                    <a:pt x="2174875" y="2209799"/>
                  </a:lnTo>
                  <a:lnTo>
                    <a:pt x="2171700" y="2251074"/>
                  </a:lnTo>
                  <a:lnTo>
                    <a:pt x="2174875" y="2314574"/>
                  </a:lnTo>
                  <a:lnTo>
                    <a:pt x="2184400" y="2371724"/>
                  </a:lnTo>
                  <a:lnTo>
                    <a:pt x="2197100" y="2425699"/>
                  </a:lnTo>
                  <a:lnTo>
                    <a:pt x="2216150" y="2476499"/>
                  </a:lnTo>
                  <a:lnTo>
                    <a:pt x="2238375" y="2520949"/>
                  </a:lnTo>
                  <a:lnTo>
                    <a:pt x="2266950" y="2562224"/>
                  </a:lnTo>
                  <a:lnTo>
                    <a:pt x="2298700" y="2603499"/>
                  </a:lnTo>
                  <a:lnTo>
                    <a:pt x="2333625" y="2638424"/>
                  </a:lnTo>
                  <a:lnTo>
                    <a:pt x="2371725" y="2670174"/>
                  </a:lnTo>
                  <a:lnTo>
                    <a:pt x="2413000" y="2701924"/>
                  </a:lnTo>
                  <a:lnTo>
                    <a:pt x="2457450" y="2730499"/>
                  </a:lnTo>
                  <a:lnTo>
                    <a:pt x="2501900" y="2755899"/>
                  </a:lnTo>
                  <a:lnTo>
                    <a:pt x="2600325" y="2803524"/>
                  </a:lnTo>
                  <a:lnTo>
                    <a:pt x="2701925" y="2844799"/>
                  </a:lnTo>
                  <a:lnTo>
                    <a:pt x="2790825" y="2882899"/>
                  </a:lnTo>
                  <a:lnTo>
                    <a:pt x="2863850" y="2920999"/>
                  </a:lnTo>
                  <a:lnTo>
                    <a:pt x="2924175" y="2955924"/>
                  </a:lnTo>
                  <a:lnTo>
                    <a:pt x="2946400" y="2974974"/>
                  </a:lnTo>
                  <a:lnTo>
                    <a:pt x="2968625" y="2994024"/>
                  </a:lnTo>
                  <a:lnTo>
                    <a:pt x="2984500" y="3009899"/>
                  </a:lnTo>
                  <a:lnTo>
                    <a:pt x="3000375" y="3032124"/>
                  </a:lnTo>
                  <a:lnTo>
                    <a:pt x="3013075" y="3051174"/>
                  </a:lnTo>
                  <a:lnTo>
                    <a:pt x="3022600" y="3073399"/>
                  </a:lnTo>
                  <a:lnTo>
                    <a:pt x="3028950" y="3095624"/>
                  </a:lnTo>
                  <a:lnTo>
                    <a:pt x="3035300" y="3121024"/>
                  </a:lnTo>
                  <a:lnTo>
                    <a:pt x="3038475" y="3146424"/>
                  </a:lnTo>
                  <a:lnTo>
                    <a:pt x="3041650" y="3171824"/>
                  </a:lnTo>
                  <a:lnTo>
                    <a:pt x="3038475" y="3203574"/>
                  </a:lnTo>
                  <a:lnTo>
                    <a:pt x="3032125" y="3232149"/>
                  </a:lnTo>
                  <a:lnTo>
                    <a:pt x="3025775" y="3257549"/>
                  </a:lnTo>
                  <a:lnTo>
                    <a:pt x="3013075" y="3279774"/>
                  </a:lnTo>
                  <a:lnTo>
                    <a:pt x="2997200" y="3301999"/>
                  </a:lnTo>
                  <a:lnTo>
                    <a:pt x="2978150" y="3317874"/>
                  </a:lnTo>
                  <a:lnTo>
                    <a:pt x="2955925" y="3333749"/>
                  </a:lnTo>
                  <a:lnTo>
                    <a:pt x="2927350" y="3349624"/>
                  </a:lnTo>
                  <a:lnTo>
                    <a:pt x="2898775" y="3359149"/>
                  </a:lnTo>
                  <a:lnTo>
                    <a:pt x="2870200" y="3371849"/>
                  </a:lnTo>
                  <a:lnTo>
                    <a:pt x="2803525" y="3384549"/>
                  </a:lnTo>
                  <a:lnTo>
                    <a:pt x="2733675" y="3394074"/>
                  </a:lnTo>
                  <a:lnTo>
                    <a:pt x="2657475" y="3397249"/>
                  </a:lnTo>
                  <a:lnTo>
                    <a:pt x="2581275" y="3397249"/>
                  </a:lnTo>
                  <a:lnTo>
                    <a:pt x="2517775" y="3390899"/>
                  </a:lnTo>
                  <a:lnTo>
                    <a:pt x="2457450" y="3384549"/>
                  </a:lnTo>
                  <a:lnTo>
                    <a:pt x="2406650" y="3375024"/>
                  </a:lnTo>
                  <a:lnTo>
                    <a:pt x="2324100" y="3349624"/>
                  </a:lnTo>
                  <a:lnTo>
                    <a:pt x="2257425" y="3324224"/>
                  </a:lnTo>
                  <a:lnTo>
                    <a:pt x="2232025" y="3314699"/>
                  </a:lnTo>
                  <a:lnTo>
                    <a:pt x="2212975" y="3308349"/>
                  </a:lnTo>
                  <a:lnTo>
                    <a:pt x="2203450" y="3311524"/>
                  </a:lnTo>
                  <a:lnTo>
                    <a:pt x="2193925" y="3317874"/>
                  </a:lnTo>
                  <a:lnTo>
                    <a:pt x="2184400" y="3330574"/>
                  </a:lnTo>
                  <a:lnTo>
                    <a:pt x="2174875" y="3346449"/>
                  </a:lnTo>
                  <a:lnTo>
                    <a:pt x="2159000" y="3390899"/>
                  </a:lnTo>
                  <a:lnTo>
                    <a:pt x="2146300" y="3441699"/>
                  </a:lnTo>
                  <a:lnTo>
                    <a:pt x="2133600" y="3495674"/>
                  </a:lnTo>
                  <a:lnTo>
                    <a:pt x="2130425" y="3546474"/>
                  </a:lnTo>
                  <a:lnTo>
                    <a:pt x="2130425" y="3568699"/>
                  </a:lnTo>
                  <a:lnTo>
                    <a:pt x="2130425" y="3587749"/>
                  </a:lnTo>
                  <a:lnTo>
                    <a:pt x="2133600" y="3600449"/>
                  </a:lnTo>
                  <a:lnTo>
                    <a:pt x="2139950" y="3606799"/>
                  </a:lnTo>
                  <a:lnTo>
                    <a:pt x="2168525" y="3622674"/>
                  </a:lnTo>
                  <a:lnTo>
                    <a:pt x="2203450" y="3641724"/>
                  </a:lnTo>
                  <a:lnTo>
                    <a:pt x="2247900" y="3657599"/>
                  </a:lnTo>
                  <a:lnTo>
                    <a:pt x="2301875" y="3673474"/>
                  </a:lnTo>
                  <a:lnTo>
                    <a:pt x="2362200" y="3689349"/>
                  </a:lnTo>
                  <a:lnTo>
                    <a:pt x="2432050" y="3702049"/>
                  </a:lnTo>
                  <a:lnTo>
                    <a:pt x="2511425" y="3711574"/>
                  </a:lnTo>
                  <a:lnTo>
                    <a:pt x="2597150" y="3717924"/>
                  </a:lnTo>
                  <a:lnTo>
                    <a:pt x="2597150" y="3829049"/>
                  </a:lnTo>
                  <a:lnTo>
                    <a:pt x="2597150" y="3860799"/>
                  </a:lnTo>
                  <a:lnTo>
                    <a:pt x="2603500" y="3886199"/>
                  </a:lnTo>
                  <a:lnTo>
                    <a:pt x="2609850" y="3905249"/>
                  </a:lnTo>
                  <a:lnTo>
                    <a:pt x="2619375" y="3921124"/>
                  </a:lnTo>
                  <a:lnTo>
                    <a:pt x="2632075" y="3930649"/>
                  </a:lnTo>
                  <a:lnTo>
                    <a:pt x="2647950" y="3936999"/>
                  </a:lnTo>
                  <a:lnTo>
                    <a:pt x="2670175" y="3940174"/>
                  </a:lnTo>
                  <a:lnTo>
                    <a:pt x="2695575" y="3940174"/>
                  </a:lnTo>
                  <a:lnTo>
                    <a:pt x="2879725" y="3940174"/>
                  </a:lnTo>
                  <a:lnTo>
                    <a:pt x="2905125" y="3940174"/>
                  </a:lnTo>
                  <a:lnTo>
                    <a:pt x="2924175" y="3936999"/>
                  </a:lnTo>
                  <a:lnTo>
                    <a:pt x="2940050" y="3930649"/>
                  </a:lnTo>
                  <a:lnTo>
                    <a:pt x="2946400" y="3924299"/>
                  </a:lnTo>
                  <a:lnTo>
                    <a:pt x="2952750" y="3911599"/>
                  </a:lnTo>
                  <a:lnTo>
                    <a:pt x="2959100" y="3892549"/>
                  </a:lnTo>
                  <a:lnTo>
                    <a:pt x="2959100" y="3870324"/>
                  </a:lnTo>
                  <a:lnTo>
                    <a:pt x="2962275" y="3841749"/>
                  </a:lnTo>
                  <a:lnTo>
                    <a:pt x="2962275" y="3689349"/>
                  </a:lnTo>
                  <a:lnTo>
                    <a:pt x="3009900" y="3679824"/>
                  </a:lnTo>
                  <a:lnTo>
                    <a:pt x="3057525" y="3663949"/>
                  </a:lnTo>
                  <a:lnTo>
                    <a:pt x="3101975" y="3648074"/>
                  </a:lnTo>
                  <a:lnTo>
                    <a:pt x="3146425" y="3629024"/>
                  </a:lnTo>
                  <a:lnTo>
                    <a:pt x="3187700" y="3609974"/>
                  </a:lnTo>
                  <a:lnTo>
                    <a:pt x="3225800" y="3584574"/>
                  </a:lnTo>
                  <a:lnTo>
                    <a:pt x="3260725" y="3555999"/>
                  </a:lnTo>
                  <a:lnTo>
                    <a:pt x="3295650" y="3527424"/>
                  </a:lnTo>
                  <a:lnTo>
                    <a:pt x="3324225" y="3492499"/>
                  </a:lnTo>
                  <a:lnTo>
                    <a:pt x="3349625" y="3454399"/>
                  </a:lnTo>
                  <a:lnTo>
                    <a:pt x="3371850" y="3413124"/>
                  </a:lnTo>
                  <a:lnTo>
                    <a:pt x="3390900" y="3371849"/>
                  </a:lnTo>
                  <a:lnTo>
                    <a:pt x="3406775" y="3324224"/>
                  </a:lnTo>
                  <a:lnTo>
                    <a:pt x="3419475" y="3270249"/>
                  </a:lnTo>
                  <a:lnTo>
                    <a:pt x="3425825" y="3216274"/>
                  </a:lnTo>
                  <a:lnTo>
                    <a:pt x="3429000" y="3155949"/>
                  </a:lnTo>
                  <a:lnTo>
                    <a:pt x="3425825" y="3101974"/>
                  </a:lnTo>
                  <a:lnTo>
                    <a:pt x="3419475" y="3051174"/>
                  </a:lnTo>
                  <a:lnTo>
                    <a:pt x="3406775" y="3003549"/>
                  </a:lnTo>
                  <a:lnTo>
                    <a:pt x="3394075" y="2955924"/>
                  </a:lnTo>
                  <a:lnTo>
                    <a:pt x="3371850" y="2911474"/>
                  </a:lnTo>
                  <a:lnTo>
                    <a:pt x="3349625" y="2870199"/>
                  </a:lnTo>
                  <a:lnTo>
                    <a:pt x="3317875" y="2828924"/>
                  </a:lnTo>
                  <a:lnTo>
                    <a:pt x="3286125" y="2790824"/>
                  </a:lnTo>
                  <a:lnTo>
                    <a:pt x="3248025" y="2755899"/>
                  </a:lnTo>
                  <a:lnTo>
                    <a:pt x="3206750" y="2720974"/>
                  </a:lnTo>
                  <a:lnTo>
                    <a:pt x="3162300" y="2689224"/>
                  </a:lnTo>
                  <a:lnTo>
                    <a:pt x="3114675" y="2657474"/>
                  </a:lnTo>
                  <a:lnTo>
                    <a:pt x="3063875" y="2625724"/>
                  </a:lnTo>
                  <a:lnTo>
                    <a:pt x="3006725" y="2597149"/>
                  </a:lnTo>
                  <a:lnTo>
                    <a:pt x="2946400" y="2568574"/>
                  </a:lnTo>
                  <a:lnTo>
                    <a:pt x="2886075" y="2539999"/>
                  </a:lnTo>
                  <a:lnTo>
                    <a:pt x="2806700" y="2508249"/>
                  </a:lnTo>
                  <a:lnTo>
                    <a:pt x="2740025" y="2476499"/>
                  </a:lnTo>
                  <a:lnTo>
                    <a:pt x="2682875" y="2441574"/>
                  </a:lnTo>
                  <a:lnTo>
                    <a:pt x="2635250" y="2409824"/>
                  </a:lnTo>
                  <a:lnTo>
                    <a:pt x="2616200" y="2393949"/>
                  </a:lnTo>
                  <a:lnTo>
                    <a:pt x="2600325" y="2378074"/>
                  </a:lnTo>
                  <a:lnTo>
                    <a:pt x="2587625" y="2359024"/>
                  </a:lnTo>
                  <a:lnTo>
                    <a:pt x="2574925" y="2339974"/>
                  </a:lnTo>
                  <a:lnTo>
                    <a:pt x="2565400" y="2320924"/>
                  </a:lnTo>
                  <a:lnTo>
                    <a:pt x="2559050" y="2298699"/>
                  </a:lnTo>
                  <a:lnTo>
                    <a:pt x="2555875" y="2276474"/>
                  </a:lnTo>
                  <a:lnTo>
                    <a:pt x="2552700" y="2251074"/>
                  </a:lnTo>
                  <a:lnTo>
                    <a:pt x="2555875" y="2228849"/>
                  </a:lnTo>
                  <a:lnTo>
                    <a:pt x="2559050" y="2206624"/>
                  </a:lnTo>
                  <a:lnTo>
                    <a:pt x="2562225" y="2184399"/>
                  </a:lnTo>
                  <a:lnTo>
                    <a:pt x="2571750" y="2162174"/>
                  </a:lnTo>
                  <a:lnTo>
                    <a:pt x="2581275" y="2143124"/>
                  </a:lnTo>
                  <a:lnTo>
                    <a:pt x="2593975" y="2124074"/>
                  </a:lnTo>
                  <a:lnTo>
                    <a:pt x="2609850" y="2108199"/>
                  </a:lnTo>
                  <a:lnTo>
                    <a:pt x="2625725" y="2092324"/>
                  </a:lnTo>
                  <a:lnTo>
                    <a:pt x="2644775" y="2079624"/>
                  </a:lnTo>
                  <a:lnTo>
                    <a:pt x="2667000" y="2066924"/>
                  </a:lnTo>
                  <a:lnTo>
                    <a:pt x="2695575" y="2057399"/>
                  </a:lnTo>
                  <a:lnTo>
                    <a:pt x="2724150" y="2047874"/>
                  </a:lnTo>
                  <a:lnTo>
                    <a:pt x="2759075" y="2041524"/>
                  </a:lnTo>
                  <a:lnTo>
                    <a:pt x="2797175" y="2038349"/>
                  </a:lnTo>
                  <a:lnTo>
                    <a:pt x="2838450" y="2035174"/>
                  </a:lnTo>
                  <a:lnTo>
                    <a:pt x="2886075" y="2035174"/>
                  </a:lnTo>
                  <a:lnTo>
                    <a:pt x="2933700" y="2035174"/>
                  </a:lnTo>
                  <a:lnTo>
                    <a:pt x="2981325" y="2038349"/>
                  </a:lnTo>
                  <a:lnTo>
                    <a:pt x="3032125" y="2044699"/>
                  </a:lnTo>
                  <a:lnTo>
                    <a:pt x="3079750" y="2054224"/>
                  </a:lnTo>
                  <a:lnTo>
                    <a:pt x="3165475" y="2073274"/>
                  </a:lnTo>
                  <a:lnTo>
                    <a:pt x="3225800" y="2089149"/>
                  </a:lnTo>
                  <a:lnTo>
                    <a:pt x="3238500" y="2089149"/>
                  </a:lnTo>
                  <a:lnTo>
                    <a:pt x="3251200" y="2082799"/>
                  </a:lnTo>
                  <a:lnTo>
                    <a:pt x="3260725" y="2073274"/>
                  </a:lnTo>
                  <a:lnTo>
                    <a:pt x="3273425" y="2054224"/>
                  </a:lnTo>
                  <a:lnTo>
                    <a:pt x="3295650" y="2006599"/>
                  </a:lnTo>
                  <a:lnTo>
                    <a:pt x="3311525" y="1958974"/>
                  </a:lnTo>
                  <a:lnTo>
                    <a:pt x="3321050" y="1904999"/>
                  </a:lnTo>
                  <a:lnTo>
                    <a:pt x="3324225" y="1857374"/>
                  </a:lnTo>
                  <a:lnTo>
                    <a:pt x="3324225" y="1835149"/>
                  </a:lnTo>
                  <a:lnTo>
                    <a:pt x="3317875" y="1819274"/>
                  </a:lnTo>
                  <a:lnTo>
                    <a:pt x="3311525" y="1806574"/>
                  </a:lnTo>
                  <a:lnTo>
                    <a:pt x="3298825" y="1797049"/>
                  </a:lnTo>
                  <a:lnTo>
                    <a:pt x="3254375" y="1784349"/>
                  </a:lnTo>
                  <a:lnTo>
                    <a:pt x="3197225" y="1768474"/>
                  </a:lnTo>
                  <a:lnTo>
                    <a:pt x="3159125" y="1762124"/>
                  </a:lnTo>
                  <a:lnTo>
                    <a:pt x="3117850" y="1755774"/>
                  </a:lnTo>
                  <a:lnTo>
                    <a:pt x="3019425" y="1746249"/>
                  </a:lnTo>
                  <a:lnTo>
                    <a:pt x="3019425" y="1609724"/>
                  </a:lnTo>
                  <a:lnTo>
                    <a:pt x="3019425" y="1555749"/>
                  </a:lnTo>
                  <a:lnTo>
                    <a:pt x="3016250" y="1533524"/>
                  </a:lnTo>
                  <a:lnTo>
                    <a:pt x="3009900" y="1520824"/>
                  </a:lnTo>
                  <a:lnTo>
                    <a:pt x="3003550" y="1511299"/>
                  </a:lnTo>
                  <a:lnTo>
                    <a:pt x="2990850" y="1501774"/>
                  </a:lnTo>
                  <a:lnTo>
                    <a:pt x="2968625" y="1498599"/>
                  </a:lnTo>
                  <a:lnTo>
                    <a:pt x="2943225" y="1498599"/>
                  </a:lnTo>
                  <a:lnTo>
                    <a:pt x="2762250" y="1498599"/>
                  </a:lnTo>
                  <a:close/>
                  <a:moveTo>
                    <a:pt x="2077933" y="438148"/>
                  </a:moveTo>
                  <a:cubicBezTo>
                    <a:pt x="2061771" y="438148"/>
                    <a:pt x="2048669" y="451250"/>
                    <a:pt x="2048669" y="467412"/>
                  </a:cubicBezTo>
                  <a:lnTo>
                    <a:pt x="2048669" y="769928"/>
                  </a:lnTo>
                  <a:lnTo>
                    <a:pt x="2075397" y="778225"/>
                  </a:lnTo>
                  <a:cubicBezTo>
                    <a:pt x="2119967" y="797076"/>
                    <a:pt x="2155673" y="832782"/>
                    <a:pt x="2174524" y="877352"/>
                  </a:cubicBezTo>
                  <a:lnTo>
                    <a:pt x="2184888" y="928686"/>
                  </a:lnTo>
                  <a:lnTo>
                    <a:pt x="3371361" y="928686"/>
                  </a:lnTo>
                  <a:lnTo>
                    <a:pt x="3381725" y="877352"/>
                  </a:lnTo>
                  <a:cubicBezTo>
                    <a:pt x="3400577" y="832782"/>
                    <a:pt x="3436283" y="797076"/>
                    <a:pt x="3480853" y="778224"/>
                  </a:cubicBezTo>
                  <a:lnTo>
                    <a:pt x="3507582" y="769927"/>
                  </a:lnTo>
                  <a:lnTo>
                    <a:pt x="3507582" y="467412"/>
                  </a:lnTo>
                  <a:cubicBezTo>
                    <a:pt x="3507582" y="451250"/>
                    <a:pt x="3494480" y="438148"/>
                    <a:pt x="3478318" y="438148"/>
                  </a:cubicBezTo>
                  <a:close/>
                  <a:moveTo>
                    <a:pt x="2060754" y="0"/>
                  </a:moveTo>
                  <a:lnTo>
                    <a:pt x="3495494" y="0"/>
                  </a:lnTo>
                  <a:cubicBezTo>
                    <a:pt x="3746344" y="0"/>
                    <a:pt x="3949699" y="203354"/>
                    <a:pt x="3949699" y="454204"/>
                  </a:cubicBezTo>
                  <a:lnTo>
                    <a:pt x="3949699" y="772638"/>
                  </a:lnTo>
                  <a:lnTo>
                    <a:pt x="3967697" y="778224"/>
                  </a:lnTo>
                  <a:cubicBezTo>
                    <a:pt x="4012267" y="797076"/>
                    <a:pt x="4047973" y="832782"/>
                    <a:pt x="4066824" y="877352"/>
                  </a:cubicBezTo>
                  <a:lnTo>
                    <a:pt x="4077188" y="928686"/>
                  </a:lnTo>
                  <a:lnTo>
                    <a:pt x="5316011" y="928686"/>
                  </a:lnTo>
                  <a:cubicBezTo>
                    <a:pt x="5450445" y="928686"/>
                    <a:pt x="5559425" y="1037666"/>
                    <a:pt x="5559425" y="1172100"/>
                  </a:cubicBezTo>
                  <a:lnTo>
                    <a:pt x="5559425" y="4355572"/>
                  </a:lnTo>
                  <a:cubicBezTo>
                    <a:pt x="5559425" y="4490006"/>
                    <a:pt x="5450445" y="4598986"/>
                    <a:pt x="5316011" y="4598986"/>
                  </a:cubicBezTo>
                  <a:lnTo>
                    <a:pt x="4950129" y="4598986"/>
                  </a:lnTo>
                  <a:lnTo>
                    <a:pt x="4924434" y="4637096"/>
                  </a:lnTo>
                  <a:cubicBezTo>
                    <a:pt x="4899919" y="4661611"/>
                    <a:pt x="4866052" y="4676774"/>
                    <a:pt x="4828643" y="4676774"/>
                  </a:cubicBezTo>
                  <a:lnTo>
                    <a:pt x="4572531" y="4676774"/>
                  </a:lnTo>
                  <a:cubicBezTo>
                    <a:pt x="4535123" y="4676774"/>
                    <a:pt x="4501256" y="4661611"/>
                    <a:pt x="4476740" y="4637096"/>
                  </a:cubicBezTo>
                  <a:lnTo>
                    <a:pt x="4451046" y="4598986"/>
                  </a:lnTo>
                  <a:lnTo>
                    <a:pt x="1063928" y="4598986"/>
                  </a:lnTo>
                  <a:lnTo>
                    <a:pt x="1038234" y="4637096"/>
                  </a:lnTo>
                  <a:cubicBezTo>
                    <a:pt x="1013719" y="4661611"/>
                    <a:pt x="979851" y="4676774"/>
                    <a:pt x="942443" y="4676774"/>
                  </a:cubicBezTo>
                  <a:lnTo>
                    <a:pt x="686331" y="4676774"/>
                  </a:lnTo>
                  <a:cubicBezTo>
                    <a:pt x="648922" y="4676774"/>
                    <a:pt x="615055" y="4661611"/>
                    <a:pt x="590540" y="4637096"/>
                  </a:cubicBezTo>
                  <a:lnTo>
                    <a:pt x="564846" y="4598986"/>
                  </a:lnTo>
                  <a:lnTo>
                    <a:pt x="243414" y="4598986"/>
                  </a:lnTo>
                  <a:cubicBezTo>
                    <a:pt x="108980" y="4598986"/>
                    <a:pt x="0" y="4490006"/>
                    <a:pt x="0" y="4355572"/>
                  </a:cubicBezTo>
                  <a:lnTo>
                    <a:pt x="0" y="1172100"/>
                  </a:lnTo>
                  <a:cubicBezTo>
                    <a:pt x="0" y="1037666"/>
                    <a:pt x="108980" y="928686"/>
                    <a:pt x="243414" y="928686"/>
                  </a:cubicBezTo>
                  <a:lnTo>
                    <a:pt x="1479061" y="928686"/>
                  </a:lnTo>
                  <a:lnTo>
                    <a:pt x="1489425" y="877352"/>
                  </a:lnTo>
                  <a:cubicBezTo>
                    <a:pt x="1508276" y="832782"/>
                    <a:pt x="1543982" y="797076"/>
                    <a:pt x="1588552" y="778225"/>
                  </a:cubicBezTo>
                  <a:lnTo>
                    <a:pt x="1606549" y="772638"/>
                  </a:lnTo>
                  <a:lnTo>
                    <a:pt x="1606549" y="454204"/>
                  </a:lnTo>
                  <a:cubicBezTo>
                    <a:pt x="1606549" y="203354"/>
                    <a:pt x="1809904" y="0"/>
                    <a:pt x="2060754"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grpSp>
      <p:grpSp>
        <p:nvGrpSpPr>
          <p:cNvPr id="2" name="组合 1"/>
          <p:cNvGrpSpPr/>
          <p:nvPr/>
        </p:nvGrpSpPr>
        <p:grpSpPr>
          <a:xfrm>
            <a:off x="1054756" y="1635646"/>
            <a:ext cx="1994244" cy="1728192"/>
            <a:chOff x="1054756" y="1635646"/>
            <a:chExt cx="1994244" cy="1728192"/>
          </a:xfrm>
        </p:grpSpPr>
        <p:grpSp>
          <p:nvGrpSpPr>
            <p:cNvPr id="16" name="组合 15"/>
            <p:cNvGrpSpPr/>
            <p:nvPr/>
          </p:nvGrpSpPr>
          <p:grpSpPr>
            <a:xfrm>
              <a:off x="1054756" y="1635646"/>
              <a:ext cx="1994244" cy="1728192"/>
              <a:chOff x="1115616" y="2283718"/>
              <a:chExt cx="1661870" cy="1440160"/>
            </a:xfrm>
          </p:grpSpPr>
          <p:sp>
            <p:nvSpPr>
              <p:cNvPr id="17" name="椭圆 16"/>
              <p:cNvSpPr/>
              <p:nvPr/>
            </p:nvSpPr>
            <p:spPr>
              <a:xfrm>
                <a:off x="1115616" y="2283718"/>
                <a:ext cx="1440160" cy="1440160"/>
              </a:xfrm>
              <a:prstGeom prst="ellipse">
                <a:avLst/>
              </a:prstGeom>
              <a:solidFill>
                <a:schemeClr val="bg1"/>
              </a:solid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5400000">
                <a:off x="2498815" y="2895786"/>
                <a:ext cx="341318" cy="216024"/>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TextBox 23"/>
            <p:cNvSpPr txBox="1"/>
            <p:nvPr/>
          </p:nvSpPr>
          <p:spPr>
            <a:xfrm>
              <a:off x="1331640" y="2571750"/>
              <a:ext cx="1107996" cy="461665"/>
            </a:xfrm>
            <a:prstGeom prst="rect">
              <a:avLst/>
            </a:prstGeom>
            <a:noFill/>
          </p:spPr>
          <p:txBody>
            <a:bodyPr wrap="none" rtlCol="0">
              <a:spAutoFit/>
            </a:bodyPr>
            <a:lstStyle/>
            <a:p>
              <a:r>
                <a:rPr lang="zh-CN" altLang="en-US" sz="2400" dirty="0">
                  <a:latin typeface="方正大黑简体" panose="03000509000000000000" pitchFamily="65" charset="-122"/>
                  <a:ea typeface="方正大黑简体" panose="03000509000000000000" pitchFamily="65" charset="-122"/>
                </a:rPr>
                <a:t>标题一</a:t>
              </a:r>
            </a:p>
          </p:txBody>
        </p:sp>
        <p:sp>
          <p:nvSpPr>
            <p:cNvPr id="31" name="KSO_Shape"/>
            <p:cNvSpPr/>
            <p:nvPr/>
          </p:nvSpPr>
          <p:spPr>
            <a:xfrm>
              <a:off x="1617160" y="2048811"/>
              <a:ext cx="457392" cy="473164"/>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ndParaRPr>
            </a:p>
          </p:txBody>
        </p:sp>
      </p:grpSp>
    </p:spTree>
    <p:extLst>
      <p:ext uri="{BB962C8B-B14F-4D97-AF65-F5344CB8AC3E}">
        <p14:creationId xmlns:p14="http://schemas.microsoft.com/office/powerpoint/2010/main" val="2086140263"/>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par>
                          <p:cTn id="10" fill="hold">
                            <p:stCondLst>
                              <p:cond delay="1000"/>
                            </p:stCondLst>
                            <p:childTnLst>
                              <p:par>
                                <p:cTn id="11" presetID="5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Scale>
                                      <p:cBhvr>
                                        <p:cTn id="13" dur="1000" decel="50000" fill="hold">
                                          <p:stCondLst>
                                            <p:cond delay="0"/>
                                          </p:stCondLst>
                                        </p:cTn>
                                        <p:tgtEl>
                                          <p:spTgt spid="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000" decel="50000" fill="hold">
                                          <p:stCondLst>
                                            <p:cond delay="0"/>
                                          </p:stCondLst>
                                        </p:cTn>
                                        <p:tgtEl>
                                          <p:spTgt spid="3"/>
                                        </p:tgtEl>
                                        <p:attrNameLst>
                                          <p:attrName>ppt_x</p:attrName>
                                          <p:attrName>ppt_y</p:attrName>
                                        </p:attrNameLst>
                                      </p:cBhvr>
                                    </p:animMotion>
                                    <p:animEffect transition="in" filter="fade">
                                      <p:cBhvr>
                                        <p:cTn id="15" dur="1000"/>
                                        <p:tgtEl>
                                          <p:spTgt spid="3"/>
                                        </p:tgtEl>
                                      </p:cBhvr>
                                    </p:animEffect>
                                  </p:childTnLst>
                                </p:cTn>
                              </p:par>
                            </p:childTnLst>
                          </p:cTn>
                        </p:par>
                        <p:par>
                          <p:cTn id="16" fill="hold">
                            <p:stCondLst>
                              <p:cond delay="2000"/>
                            </p:stCondLst>
                            <p:childTnLst>
                              <p:par>
                                <p:cTn id="17" presetID="52"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Scale>
                                      <p:cBhvr>
                                        <p:cTn id="19" dur="1000" decel="50000" fill="hold">
                                          <p:stCondLst>
                                            <p:cond delay="0"/>
                                          </p:stCondLst>
                                        </p:cTn>
                                        <p:tgtEl>
                                          <p:spTgt spid="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0" dur="1000" decel="50000" fill="hold">
                                          <p:stCondLst>
                                            <p:cond delay="0"/>
                                          </p:stCondLst>
                                        </p:cTn>
                                        <p:tgtEl>
                                          <p:spTgt spid="4"/>
                                        </p:tgtEl>
                                        <p:attrNameLst>
                                          <p:attrName>ppt_x</p:attrName>
                                          <p:attrName>ppt_y</p:attrName>
                                        </p:attrNameLst>
                                      </p:cBhvr>
                                    </p:animMotion>
                                    <p:animEffect transition="in" filter="fade">
                                      <p:cBhvr>
                                        <p:cTn id="21" dur="1000"/>
                                        <p:tgtEl>
                                          <p:spTgt spid="4"/>
                                        </p:tgtEl>
                                      </p:cBhvr>
                                    </p:animEffect>
                                  </p:childTnLst>
                                </p:cTn>
                              </p:par>
                            </p:childTnLst>
                          </p:cTn>
                        </p:par>
                        <p:par>
                          <p:cTn id="22" fill="hold">
                            <p:stCondLst>
                              <p:cond delay="3000"/>
                            </p:stCondLst>
                            <p:childTnLst>
                              <p:par>
                                <p:cTn id="23" presetID="52"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Scale>
                                      <p:cBhvr>
                                        <p:cTn id="25"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6" dur="1000" decel="50000" fill="hold">
                                          <p:stCondLst>
                                            <p:cond delay="0"/>
                                          </p:stCondLst>
                                        </p:cTn>
                                        <p:tgtEl>
                                          <p:spTgt spid="5"/>
                                        </p:tgtEl>
                                        <p:attrNameLst>
                                          <p:attrName>ppt_x</p:attrName>
                                          <p:attrName>ppt_y</p:attrName>
                                        </p:attrNameLst>
                                      </p:cBhvr>
                                    </p:animMotion>
                                    <p:animEffect transition="in" filter="fade">
                                      <p:cBhvr>
                                        <p:cTn id="27" dur="1000"/>
                                        <p:tgtEl>
                                          <p:spTgt spid="5"/>
                                        </p:tgtEl>
                                      </p:cBhvr>
                                    </p:animEffect>
                                  </p:childTnLst>
                                </p:cTn>
                              </p:par>
                            </p:childTnLst>
                          </p:cTn>
                        </p:par>
                        <p:par>
                          <p:cTn id="28" fill="hold">
                            <p:stCondLst>
                              <p:cond delay="4000"/>
                            </p:stCondLst>
                            <p:childTnLst>
                              <p:par>
                                <p:cTn id="29" presetID="2" presetClass="entr" presetSubtype="4" fill="hold" grpId="0" nodeType="afterEffect">
                                  <p:stCondLst>
                                    <p:cond delay="0"/>
                                  </p:stCondLst>
                                  <p:iterate type="lt">
                                    <p:tmPct val="10000"/>
                                  </p:iterate>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childTnLst>
                          </p:cTn>
                        </p:par>
                        <p:par>
                          <p:cTn id="33" fill="hold">
                            <p:stCondLst>
                              <p:cond delay="4750"/>
                            </p:stCondLst>
                            <p:childTnLst>
                              <p:par>
                                <p:cTn id="34" presetID="22" presetClass="entr" presetSubtype="8" fill="hold" grpId="0" nodeType="after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left)">
                                      <p:cBhvr>
                                        <p:cTn id="36" dur="500"/>
                                        <p:tgtEl>
                                          <p:spTgt spid="21"/>
                                        </p:tgtEl>
                                      </p:cBhvr>
                                    </p:animEffect>
                                  </p:childTnLst>
                                </p:cTn>
                              </p:par>
                            </p:childTnLst>
                          </p:cTn>
                        </p:par>
                        <p:par>
                          <p:cTn id="37" fill="hold">
                            <p:stCondLst>
                              <p:cond delay="5250"/>
                            </p:stCondLst>
                            <p:childTnLst>
                              <p:par>
                                <p:cTn id="38" presetID="2" presetClass="entr" presetSubtype="4" fill="hold" grpId="0" nodeType="afterEffect">
                                  <p:stCondLst>
                                    <p:cond delay="0"/>
                                  </p:stCondLst>
                                  <p:iterate type="lt">
                                    <p:tmPct val="10000"/>
                                  </p:iterate>
                                  <p:childTnLst>
                                    <p:set>
                                      <p:cBhvr>
                                        <p:cTn id="39" dur="1" fill="hold">
                                          <p:stCondLst>
                                            <p:cond delay="0"/>
                                          </p:stCondLst>
                                        </p:cTn>
                                        <p:tgtEl>
                                          <p:spTgt spid="22"/>
                                        </p:tgtEl>
                                        <p:attrNameLst>
                                          <p:attrName>style.visibility</p:attrName>
                                        </p:attrNameLst>
                                      </p:cBhvr>
                                      <p:to>
                                        <p:strVal val="visible"/>
                                      </p:to>
                                    </p:set>
                                    <p:anim calcmode="lin" valueType="num">
                                      <p:cBhvr additive="base">
                                        <p:cTn id="40" dur="500" fill="hold"/>
                                        <p:tgtEl>
                                          <p:spTgt spid="22"/>
                                        </p:tgtEl>
                                        <p:attrNameLst>
                                          <p:attrName>ppt_x</p:attrName>
                                        </p:attrNameLst>
                                      </p:cBhvr>
                                      <p:tavLst>
                                        <p:tav tm="0">
                                          <p:val>
                                            <p:strVal val="#ppt_x"/>
                                          </p:val>
                                        </p:tav>
                                        <p:tav tm="100000">
                                          <p:val>
                                            <p:strVal val="#ppt_x"/>
                                          </p:val>
                                        </p:tav>
                                      </p:tavLst>
                                    </p:anim>
                                    <p:anim calcmode="lin" valueType="num">
                                      <p:cBhvr additive="base">
                                        <p:cTn id="41" dur="500" fill="hold"/>
                                        <p:tgtEl>
                                          <p:spTgt spid="22"/>
                                        </p:tgtEl>
                                        <p:attrNameLst>
                                          <p:attrName>ppt_y</p:attrName>
                                        </p:attrNameLst>
                                      </p:cBhvr>
                                      <p:tavLst>
                                        <p:tav tm="0">
                                          <p:val>
                                            <p:strVal val="1+#ppt_h/2"/>
                                          </p:val>
                                        </p:tav>
                                        <p:tav tm="100000">
                                          <p:val>
                                            <p:strVal val="#ppt_y"/>
                                          </p:val>
                                        </p:tav>
                                      </p:tavLst>
                                    </p:anim>
                                  </p:childTnLst>
                                </p:cTn>
                              </p:par>
                            </p:childTnLst>
                          </p:cTn>
                        </p:par>
                        <p:par>
                          <p:cTn id="42" fill="hold">
                            <p:stCondLst>
                              <p:cond delay="6000"/>
                            </p:stCondLst>
                            <p:childTnLst>
                              <p:par>
                                <p:cTn id="43" presetID="22" presetClass="entr" presetSubtype="8"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left)">
                                      <p:cBhvr>
                                        <p:cTn id="4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5"/>
          <p:cNvSpPr>
            <a:spLocks noChangeArrowheads="1"/>
          </p:cNvSpPr>
          <p:nvPr/>
        </p:nvSpPr>
        <p:spPr bwMode="auto">
          <a:xfrm>
            <a:off x="1899246" y="3471920"/>
            <a:ext cx="687537" cy="684883"/>
          </a:xfrm>
          <a:prstGeom prst="ellipse">
            <a:avLst/>
          </a:prstGeom>
          <a:solidFill>
            <a:schemeClr val="tx2"/>
          </a:solidFill>
          <a:ln>
            <a:noFill/>
          </a:ln>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dirty="0">
                <a:solidFill>
                  <a:srgbClr val="FFFFFF"/>
                </a:solidFill>
                <a:latin typeface="微軟正黑體" panose="020B0604030504040204" pitchFamily="34" charset="-120"/>
                <a:ea typeface="微軟正黑體" panose="020B0604030504040204" pitchFamily="34" charset="-120"/>
              </a:rPr>
              <a:t>1</a:t>
            </a:r>
          </a:p>
        </p:txBody>
      </p:sp>
      <p:sp>
        <p:nvSpPr>
          <p:cNvPr id="3" name="Oval 10"/>
          <p:cNvSpPr>
            <a:spLocks noChangeArrowheads="1"/>
          </p:cNvSpPr>
          <p:nvPr/>
        </p:nvSpPr>
        <p:spPr bwMode="auto">
          <a:xfrm>
            <a:off x="2328666" y="2610535"/>
            <a:ext cx="686209" cy="684883"/>
          </a:xfrm>
          <a:prstGeom prst="ellipse">
            <a:avLst/>
          </a:prstGeom>
          <a:solidFill>
            <a:schemeClr val="tx2"/>
          </a:solidFill>
          <a:ln>
            <a:noFill/>
          </a:ln>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dirty="0">
                <a:solidFill>
                  <a:srgbClr val="FFFFFF"/>
                </a:solidFill>
                <a:latin typeface="微軟正黑體" panose="020B0604030504040204" pitchFamily="34" charset="-120"/>
                <a:ea typeface="微軟正黑體" panose="020B0604030504040204" pitchFamily="34" charset="-120"/>
              </a:rPr>
              <a:t>2</a:t>
            </a:r>
          </a:p>
        </p:txBody>
      </p:sp>
      <p:sp>
        <p:nvSpPr>
          <p:cNvPr id="4" name="Oval 15"/>
          <p:cNvSpPr>
            <a:spLocks noChangeArrowheads="1"/>
          </p:cNvSpPr>
          <p:nvPr/>
        </p:nvSpPr>
        <p:spPr bwMode="auto">
          <a:xfrm>
            <a:off x="5155082" y="2100865"/>
            <a:ext cx="687537" cy="684883"/>
          </a:xfrm>
          <a:prstGeom prst="ellipse">
            <a:avLst/>
          </a:prstGeom>
          <a:solidFill>
            <a:schemeClr val="tx2"/>
          </a:solidFill>
          <a:ln>
            <a:noFill/>
          </a:ln>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dirty="0">
                <a:solidFill>
                  <a:srgbClr val="FFFFFF"/>
                </a:solidFill>
                <a:latin typeface="微軟正黑體" panose="020B0604030504040204" pitchFamily="34" charset="-120"/>
                <a:ea typeface="微軟正黑體" panose="020B0604030504040204" pitchFamily="34" charset="-120"/>
              </a:rPr>
              <a:t>5</a:t>
            </a:r>
          </a:p>
        </p:txBody>
      </p:sp>
      <p:sp>
        <p:nvSpPr>
          <p:cNvPr id="5" name="Oval 20"/>
          <p:cNvSpPr>
            <a:spLocks noChangeArrowheads="1"/>
          </p:cNvSpPr>
          <p:nvPr/>
        </p:nvSpPr>
        <p:spPr bwMode="auto">
          <a:xfrm>
            <a:off x="3037439" y="1950996"/>
            <a:ext cx="687537" cy="684883"/>
          </a:xfrm>
          <a:prstGeom prst="ellipse">
            <a:avLst/>
          </a:prstGeom>
          <a:solidFill>
            <a:schemeClr val="tx2"/>
          </a:solidFill>
          <a:ln>
            <a:noFill/>
          </a:ln>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dirty="0">
                <a:solidFill>
                  <a:srgbClr val="FFFFFF"/>
                </a:solidFill>
                <a:latin typeface="微軟正黑體" panose="020B0604030504040204" pitchFamily="34" charset="-120"/>
                <a:ea typeface="微軟正黑體" panose="020B0604030504040204" pitchFamily="34" charset="-120"/>
              </a:rPr>
              <a:t>3</a:t>
            </a:r>
          </a:p>
        </p:txBody>
      </p:sp>
      <p:sp>
        <p:nvSpPr>
          <p:cNvPr id="6" name="Oval 25"/>
          <p:cNvSpPr>
            <a:spLocks noChangeArrowheads="1"/>
          </p:cNvSpPr>
          <p:nvPr/>
        </p:nvSpPr>
        <p:spPr bwMode="auto">
          <a:xfrm>
            <a:off x="4040914" y="1747515"/>
            <a:ext cx="687537" cy="684883"/>
          </a:xfrm>
          <a:prstGeom prst="ellipse">
            <a:avLst/>
          </a:prstGeom>
          <a:solidFill>
            <a:schemeClr val="tx2"/>
          </a:solidFill>
          <a:ln>
            <a:noFill/>
          </a:ln>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dirty="0">
                <a:solidFill>
                  <a:srgbClr val="FFFFFF"/>
                </a:solidFill>
                <a:latin typeface="微軟正黑體" panose="020B0604030504040204" pitchFamily="34" charset="-120"/>
                <a:ea typeface="微軟正黑體" panose="020B0604030504040204" pitchFamily="34" charset="-120"/>
              </a:rPr>
              <a:t>4</a:t>
            </a:r>
          </a:p>
        </p:txBody>
      </p:sp>
      <p:sp>
        <p:nvSpPr>
          <p:cNvPr id="7" name="Oval 30"/>
          <p:cNvSpPr>
            <a:spLocks noChangeArrowheads="1"/>
          </p:cNvSpPr>
          <p:nvPr/>
        </p:nvSpPr>
        <p:spPr bwMode="auto">
          <a:xfrm>
            <a:off x="6029095" y="2665411"/>
            <a:ext cx="686209" cy="684883"/>
          </a:xfrm>
          <a:prstGeom prst="ellipse">
            <a:avLst/>
          </a:prstGeom>
          <a:solidFill>
            <a:schemeClr val="tx2"/>
          </a:solidFill>
          <a:ln>
            <a:noFill/>
          </a:ln>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dirty="0">
                <a:solidFill>
                  <a:srgbClr val="FFFFFF"/>
                </a:solidFill>
                <a:latin typeface="微軟正黑體" panose="020B0604030504040204" pitchFamily="34" charset="-120"/>
                <a:ea typeface="微軟正黑體" panose="020B0604030504040204" pitchFamily="34" charset="-120"/>
              </a:rPr>
              <a:t>6</a:t>
            </a:r>
          </a:p>
        </p:txBody>
      </p:sp>
      <p:sp>
        <p:nvSpPr>
          <p:cNvPr id="8" name="Line 34"/>
          <p:cNvSpPr>
            <a:spLocks noChangeShapeType="1"/>
          </p:cNvSpPr>
          <p:nvPr/>
        </p:nvSpPr>
        <p:spPr bwMode="auto">
          <a:xfrm rot="618245" flipH="1" flipV="1">
            <a:off x="4353058" y="2611979"/>
            <a:ext cx="148656" cy="834868"/>
          </a:xfrm>
          <a:prstGeom prst="line">
            <a:avLst/>
          </a:prstGeom>
          <a:noFill/>
          <a:ln w="9525">
            <a:solidFill>
              <a:srgbClr val="003399"/>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a:latin typeface="微軟正黑體" panose="020B0604030504040204" pitchFamily="34" charset="-120"/>
              <a:ea typeface="微軟正黑體" panose="020B0604030504040204" pitchFamily="34" charset="-120"/>
            </a:endParaRPr>
          </a:p>
        </p:txBody>
      </p:sp>
      <p:sp>
        <p:nvSpPr>
          <p:cNvPr id="9" name="Line 35"/>
          <p:cNvSpPr>
            <a:spLocks noChangeShapeType="1"/>
          </p:cNvSpPr>
          <p:nvPr/>
        </p:nvSpPr>
        <p:spPr bwMode="auto">
          <a:xfrm rot="618245" flipH="1" flipV="1">
            <a:off x="3702538" y="2753390"/>
            <a:ext cx="588856" cy="589055"/>
          </a:xfrm>
          <a:prstGeom prst="line">
            <a:avLst/>
          </a:prstGeom>
          <a:noFill/>
          <a:ln w="9525">
            <a:solidFill>
              <a:srgbClr val="003399"/>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a:latin typeface="微軟正黑體" panose="020B0604030504040204" pitchFamily="34" charset="-120"/>
              <a:ea typeface="微軟正黑體" panose="020B0604030504040204" pitchFamily="34" charset="-120"/>
            </a:endParaRPr>
          </a:p>
        </p:txBody>
      </p:sp>
      <p:sp>
        <p:nvSpPr>
          <p:cNvPr id="10" name="Line 36"/>
          <p:cNvSpPr>
            <a:spLocks noChangeShapeType="1"/>
          </p:cNvSpPr>
          <p:nvPr/>
        </p:nvSpPr>
        <p:spPr bwMode="auto">
          <a:xfrm rot="618245" flipH="1" flipV="1">
            <a:off x="3135354" y="3265628"/>
            <a:ext cx="946205" cy="127715"/>
          </a:xfrm>
          <a:prstGeom prst="line">
            <a:avLst/>
          </a:prstGeom>
          <a:noFill/>
          <a:ln w="9525">
            <a:solidFill>
              <a:srgbClr val="003399"/>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a:latin typeface="微軟正黑體" panose="020B0604030504040204" pitchFamily="34" charset="-120"/>
              <a:ea typeface="微軟正黑體" panose="020B0604030504040204" pitchFamily="34" charset="-120"/>
            </a:endParaRPr>
          </a:p>
        </p:txBody>
      </p:sp>
      <p:sp>
        <p:nvSpPr>
          <p:cNvPr id="11" name="Line 37"/>
          <p:cNvSpPr>
            <a:spLocks noChangeShapeType="1"/>
          </p:cNvSpPr>
          <p:nvPr/>
        </p:nvSpPr>
        <p:spPr bwMode="auto">
          <a:xfrm rot="618245" flipH="1">
            <a:off x="2714804" y="3541297"/>
            <a:ext cx="1155863" cy="355764"/>
          </a:xfrm>
          <a:prstGeom prst="line">
            <a:avLst/>
          </a:prstGeom>
          <a:noFill/>
          <a:ln w="9525">
            <a:solidFill>
              <a:srgbClr val="003399"/>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a:latin typeface="微軟正黑體" panose="020B0604030504040204" pitchFamily="34" charset="-120"/>
              <a:ea typeface="微軟正黑體" panose="020B0604030504040204" pitchFamily="34" charset="-120"/>
            </a:endParaRPr>
          </a:p>
        </p:txBody>
      </p:sp>
      <p:sp>
        <p:nvSpPr>
          <p:cNvPr id="12" name="Line 38"/>
          <p:cNvSpPr>
            <a:spLocks noChangeShapeType="1"/>
          </p:cNvSpPr>
          <p:nvPr/>
        </p:nvSpPr>
        <p:spPr bwMode="auto">
          <a:xfrm rot="618245" flipV="1">
            <a:off x="4629171" y="2740306"/>
            <a:ext cx="555169" cy="782645"/>
          </a:xfrm>
          <a:prstGeom prst="line">
            <a:avLst/>
          </a:prstGeom>
          <a:noFill/>
          <a:ln w="9525">
            <a:solidFill>
              <a:srgbClr val="003399"/>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a:latin typeface="微軟正黑體" panose="020B0604030504040204" pitchFamily="34" charset="-120"/>
              <a:ea typeface="微軟正黑體" panose="020B0604030504040204" pitchFamily="34" charset="-120"/>
            </a:endParaRPr>
          </a:p>
        </p:txBody>
      </p:sp>
      <p:sp>
        <p:nvSpPr>
          <p:cNvPr id="13" name="Line 39"/>
          <p:cNvSpPr>
            <a:spLocks noChangeShapeType="1"/>
          </p:cNvSpPr>
          <p:nvPr/>
        </p:nvSpPr>
        <p:spPr bwMode="auto">
          <a:xfrm rot="618245" flipV="1">
            <a:off x="4867837" y="3150535"/>
            <a:ext cx="975108" cy="520826"/>
          </a:xfrm>
          <a:prstGeom prst="line">
            <a:avLst/>
          </a:prstGeom>
          <a:noFill/>
          <a:ln w="9525">
            <a:solidFill>
              <a:srgbClr val="003399"/>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a:latin typeface="微軟正黑體" panose="020B0604030504040204" pitchFamily="34" charset="-120"/>
              <a:ea typeface="微軟正黑體" panose="020B0604030504040204" pitchFamily="34" charset="-120"/>
            </a:endParaRPr>
          </a:p>
        </p:txBody>
      </p:sp>
      <p:sp>
        <p:nvSpPr>
          <p:cNvPr id="14" name="Oval 44"/>
          <p:cNvSpPr>
            <a:spLocks noChangeArrowheads="1"/>
          </p:cNvSpPr>
          <p:nvPr/>
        </p:nvSpPr>
        <p:spPr bwMode="gray">
          <a:xfrm>
            <a:off x="3809410" y="3390975"/>
            <a:ext cx="1117580" cy="1104307"/>
          </a:xfrm>
          <a:prstGeom prst="ellipse">
            <a:avLst/>
          </a:prstGeom>
          <a:solidFill>
            <a:schemeClr val="accent1"/>
          </a:solidFill>
          <a:ln>
            <a:noFill/>
          </a:ln>
        </p:spPr>
        <p:txBody>
          <a:bodyPr lIns="0" tIns="0" rIns="0" bIns="0" anchor="ct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r>
              <a:rPr lang="zh-TW" altLang="en-US" sz="2000" dirty="0">
                <a:solidFill>
                  <a:schemeClr val="bg1"/>
                </a:solidFill>
                <a:latin typeface="微軟正黑體" panose="020B0604030504040204" pitchFamily="34" charset="-120"/>
                <a:ea typeface="微軟正黑體" panose="020B0604030504040204" pitchFamily="34" charset="-120"/>
              </a:rPr>
              <a:t>業務管理系統</a:t>
            </a:r>
            <a:endParaRPr lang="zh-CN" altLang="en-US" sz="2000" dirty="0">
              <a:solidFill>
                <a:schemeClr val="bg1"/>
              </a:solidFill>
              <a:latin typeface="微軟正黑體" panose="020B0604030504040204" pitchFamily="34" charset="-120"/>
              <a:ea typeface="微軟正黑體" panose="020B0604030504040204" pitchFamily="34" charset="-120"/>
            </a:endParaRPr>
          </a:p>
        </p:txBody>
      </p:sp>
      <p:sp>
        <p:nvSpPr>
          <p:cNvPr id="15" name="文本框 53"/>
          <p:cNvSpPr txBox="1">
            <a:spLocks noChangeArrowheads="1"/>
          </p:cNvSpPr>
          <p:nvPr/>
        </p:nvSpPr>
        <p:spPr bwMode="auto">
          <a:xfrm>
            <a:off x="240013" y="3440789"/>
            <a:ext cx="1647726" cy="63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zh-TW" altLang="en-US" sz="1600" dirty="0">
                <a:solidFill>
                  <a:schemeClr val="tx2"/>
                </a:solidFill>
                <a:latin typeface="微軟正黑體" panose="020B0604030504040204" pitchFamily="34" charset="-120"/>
                <a:ea typeface="微軟正黑體" panose="020B0604030504040204" pitchFamily="34" charset="-120"/>
              </a:rPr>
              <a:t>管</a:t>
            </a:r>
            <a:r>
              <a:rPr lang="zh-TW" altLang="en-US" sz="1600" dirty="0" smtClean="0">
                <a:solidFill>
                  <a:schemeClr val="tx2"/>
                </a:solidFill>
                <a:latin typeface="微軟正黑體" panose="020B0604030504040204" pitchFamily="34" charset="-120"/>
                <a:ea typeface="微軟正黑體" panose="020B0604030504040204" pitchFamily="34" charset="-120"/>
              </a:rPr>
              <a:t>理總</a:t>
            </a:r>
            <a:r>
              <a:rPr lang="zh-TW" altLang="en-US" sz="1600" dirty="0">
                <a:solidFill>
                  <a:schemeClr val="tx2"/>
                </a:solidFill>
                <a:latin typeface="微軟正黑體" panose="020B0604030504040204" pitchFamily="34" charset="-120"/>
                <a:ea typeface="微軟正黑體" panose="020B0604030504040204" pitchFamily="34" charset="-120"/>
              </a:rPr>
              <a:t>客戶名</a:t>
            </a:r>
            <a:r>
              <a:rPr lang="zh-TW" altLang="en-US" sz="1600" dirty="0" smtClean="0">
                <a:solidFill>
                  <a:schemeClr val="tx2"/>
                </a:solidFill>
                <a:latin typeface="微軟正黑體" panose="020B0604030504040204" pitchFamily="34" charset="-120"/>
                <a:ea typeface="微軟正黑體" panose="020B0604030504040204" pitchFamily="34" charset="-120"/>
              </a:rPr>
              <a:t>單</a:t>
            </a:r>
            <a:endParaRPr lang="en-US" altLang="zh-TW" sz="1600" dirty="0" smtClean="0">
              <a:solidFill>
                <a:schemeClr val="tx2"/>
              </a:solidFill>
              <a:latin typeface="微軟正黑體" panose="020B0604030504040204" pitchFamily="34" charset="-120"/>
              <a:ea typeface="微軟正黑體" panose="020B0604030504040204" pitchFamily="34" charset="-120"/>
            </a:endParaRPr>
          </a:p>
          <a:p>
            <a:pPr algn="ctr"/>
            <a:r>
              <a:rPr lang="zh-TW" altLang="en-US" sz="1600" dirty="0" smtClean="0">
                <a:solidFill>
                  <a:schemeClr val="tx2"/>
                </a:solidFill>
                <a:latin typeface="微軟正黑體" panose="020B0604030504040204" pitchFamily="34" charset="-120"/>
                <a:ea typeface="微軟正黑體" panose="020B0604030504040204" pitchFamily="34" charset="-120"/>
              </a:rPr>
              <a:t>分</a:t>
            </a:r>
            <a:r>
              <a:rPr lang="zh-TW" altLang="en-US" sz="1600" dirty="0">
                <a:solidFill>
                  <a:schemeClr val="tx2"/>
                </a:solidFill>
                <a:latin typeface="微軟正黑體" panose="020B0604030504040204" pitchFamily="34" charset="-120"/>
                <a:ea typeface="微軟正黑體" panose="020B0604030504040204" pitchFamily="34" charset="-120"/>
              </a:rPr>
              <a:t>配客戶</a:t>
            </a:r>
            <a:endParaRPr lang="zh-CN" altLang="en-US" sz="1600" dirty="0">
              <a:solidFill>
                <a:schemeClr val="tx2"/>
              </a:solidFill>
              <a:latin typeface="微軟正黑體" panose="020B0604030504040204" pitchFamily="34" charset="-120"/>
              <a:ea typeface="微軟正黑體" panose="020B0604030504040204" pitchFamily="34" charset="-120"/>
            </a:endParaRPr>
          </a:p>
        </p:txBody>
      </p:sp>
      <p:sp>
        <p:nvSpPr>
          <p:cNvPr id="16" name="文本框 55"/>
          <p:cNvSpPr txBox="1">
            <a:spLocks noChangeArrowheads="1"/>
          </p:cNvSpPr>
          <p:nvPr/>
        </p:nvSpPr>
        <p:spPr bwMode="auto">
          <a:xfrm>
            <a:off x="2332812" y="1395167"/>
            <a:ext cx="1052542" cy="63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zh-TW" altLang="en-US" sz="1600" dirty="0">
                <a:solidFill>
                  <a:schemeClr val="tx2"/>
                </a:solidFill>
                <a:latin typeface="微軟正黑體" panose="020B0604030504040204" pitchFamily="34" charset="-120"/>
                <a:ea typeface="微軟正黑體" panose="020B0604030504040204" pitchFamily="34" charset="-120"/>
              </a:rPr>
              <a:t>客戶拜訪記錄管理</a:t>
            </a:r>
            <a:endParaRPr lang="en-US" altLang="zh-TW" sz="1600" dirty="0">
              <a:solidFill>
                <a:schemeClr val="tx2"/>
              </a:solidFill>
              <a:latin typeface="微軟正黑體" panose="020B0604030504040204" pitchFamily="34" charset="-120"/>
              <a:ea typeface="微軟正黑體" panose="020B0604030504040204" pitchFamily="34" charset="-120"/>
            </a:endParaRPr>
          </a:p>
          <a:p>
            <a:pPr algn="ctr"/>
            <a:endParaRPr lang="zh-CN" altLang="en-US" sz="1600" dirty="0">
              <a:solidFill>
                <a:schemeClr val="tx2"/>
              </a:solidFill>
              <a:latin typeface="微軟正黑體" panose="020B0604030504040204" pitchFamily="34" charset="-120"/>
              <a:ea typeface="微軟正黑體" panose="020B0604030504040204" pitchFamily="34" charset="-120"/>
            </a:endParaRPr>
          </a:p>
        </p:txBody>
      </p:sp>
      <p:sp>
        <p:nvSpPr>
          <p:cNvPr id="17" name="文本框 56"/>
          <p:cNvSpPr txBox="1">
            <a:spLocks noChangeArrowheads="1"/>
          </p:cNvSpPr>
          <p:nvPr/>
        </p:nvSpPr>
        <p:spPr bwMode="auto">
          <a:xfrm>
            <a:off x="3863768" y="1079271"/>
            <a:ext cx="1053870" cy="63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zh-TW" altLang="en-US" sz="1600" dirty="0">
                <a:solidFill>
                  <a:schemeClr val="tx2"/>
                </a:solidFill>
                <a:latin typeface="微軟正黑體" panose="020B0604030504040204" pitchFamily="34" charset="-120"/>
                <a:ea typeface="微軟正黑體" panose="020B0604030504040204" pitchFamily="34" charset="-120"/>
              </a:rPr>
              <a:t>目標客戶進度追蹤</a:t>
            </a:r>
            <a:endParaRPr lang="zh-CN" altLang="en-US" sz="1600" dirty="0">
              <a:solidFill>
                <a:schemeClr val="tx2"/>
              </a:solidFill>
              <a:latin typeface="微軟正黑體" panose="020B0604030504040204" pitchFamily="34" charset="-120"/>
              <a:ea typeface="微軟正黑體" panose="020B0604030504040204" pitchFamily="34" charset="-120"/>
            </a:endParaRPr>
          </a:p>
        </p:txBody>
      </p:sp>
      <p:sp>
        <p:nvSpPr>
          <p:cNvPr id="18" name="文本框 57"/>
          <p:cNvSpPr txBox="1">
            <a:spLocks noChangeArrowheads="1"/>
          </p:cNvSpPr>
          <p:nvPr/>
        </p:nvSpPr>
        <p:spPr bwMode="auto">
          <a:xfrm>
            <a:off x="887369" y="2412842"/>
            <a:ext cx="1533239" cy="63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zh-TW" altLang="en-US" sz="1600" dirty="0">
                <a:solidFill>
                  <a:schemeClr val="tx2"/>
                </a:solidFill>
                <a:latin typeface="微軟正黑體" panose="020B0604030504040204" pitchFamily="34" charset="-120"/>
                <a:ea typeface="微軟正黑體" panose="020B0604030504040204" pitchFamily="34" charset="-120"/>
              </a:rPr>
              <a:t>加入</a:t>
            </a:r>
            <a:r>
              <a:rPr lang="zh-TW" altLang="en-US" sz="1600" dirty="0" smtClean="0">
                <a:solidFill>
                  <a:schemeClr val="tx2"/>
                </a:solidFill>
                <a:latin typeface="微軟正黑體" panose="020B0604030504040204" pitchFamily="34" charset="-120"/>
                <a:ea typeface="微軟正黑體" panose="020B0604030504040204" pitchFamily="34" charset="-120"/>
              </a:rPr>
              <a:t>目標客戶</a:t>
            </a:r>
            <a:endParaRPr lang="en-US" altLang="zh-TW" sz="1600" dirty="0" smtClean="0">
              <a:solidFill>
                <a:schemeClr val="tx2"/>
              </a:solidFill>
              <a:latin typeface="微軟正黑體" panose="020B0604030504040204" pitchFamily="34" charset="-120"/>
              <a:ea typeface="微軟正黑體" panose="020B0604030504040204" pitchFamily="34" charset="-120"/>
            </a:endParaRPr>
          </a:p>
          <a:p>
            <a:pPr algn="ctr"/>
            <a:r>
              <a:rPr lang="zh-TW" altLang="en-US" sz="1600" dirty="0" smtClean="0">
                <a:solidFill>
                  <a:schemeClr val="tx2"/>
                </a:solidFill>
                <a:latin typeface="微軟正黑體" panose="020B0604030504040204" pitchFamily="34" charset="-120"/>
                <a:ea typeface="微軟正黑體" panose="020B0604030504040204" pitchFamily="34" charset="-120"/>
              </a:rPr>
              <a:t>匯</a:t>
            </a:r>
            <a:r>
              <a:rPr lang="zh-TW" altLang="en-US" sz="1600" dirty="0">
                <a:solidFill>
                  <a:schemeClr val="tx2"/>
                </a:solidFill>
                <a:latin typeface="微軟正黑體" panose="020B0604030504040204" pitchFamily="34" charset="-120"/>
                <a:ea typeface="微軟正黑體" panose="020B0604030504040204" pitchFamily="34" charset="-120"/>
              </a:rPr>
              <a:t>出名單</a:t>
            </a:r>
            <a:endParaRPr lang="zh-CN" altLang="en-US" sz="1600" dirty="0">
              <a:solidFill>
                <a:schemeClr val="tx2"/>
              </a:solidFill>
              <a:latin typeface="微軟正黑體" panose="020B0604030504040204" pitchFamily="34" charset="-120"/>
              <a:ea typeface="微軟正黑體" panose="020B0604030504040204" pitchFamily="34" charset="-120"/>
            </a:endParaRPr>
          </a:p>
        </p:txBody>
      </p:sp>
      <p:sp>
        <p:nvSpPr>
          <p:cNvPr id="19" name="文本框 58"/>
          <p:cNvSpPr txBox="1">
            <a:spLocks noChangeArrowheads="1"/>
          </p:cNvSpPr>
          <p:nvPr/>
        </p:nvSpPr>
        <p:spPr bwMode="auto">
          <a:xfrm>
            <a:off x="5233576" y="1502529"/>
            <a:ext cx="1317831" cy="63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zh-TW" altLang="en-US" sz="1600" dirty="0">
                <a:solidFill>
                  <a:schemeClr val="tx2"/>
                </a:solidFill>
                <a:latin typeface="微軟正黑體" panose="020B0604030504040204" pitchFamily="34" charset="-120"/>
                <a:ea typeface="微軟正黑體" panose="020B0604030504040204" pitchFamily="34" charset="-120"/>
              </a:rPr>
              <a:t>填</a:t>
            </a:r>
            <a:r>
              <a:rPr lang="zh-TW" altLang="en-US" sz="1600" dirty="0" smtClean="0">
                <a:solidFill>
                  <a:schemeClr val="tx2"/>
                </a:solidFill>
                <a:latin typeface="微軟正黑體" panose="020B0604030504040204" pitchFamily="34" charset="-120"/>
                <a:ea typeface="微軟正黑體" panose="020B0604030504040204" pitchFamily="34" charset="-120"/>
              </a:rPr>
              <a:t>寫</a:t>
            </a:r>
            <a:endParaRPr lang="en-US" altLang="zh-TW" sz="1600" dirty="0" smtClean="0">
              <a:solidFill>
                <a:schemeClr val="tx2"/>
              </a:solidFill>
              <a:latin typeface="微軟正黑體" panose="020B0604030504040204" pitchFamily="34" charset="-120"/>
              <a:ea typeface="微軟正黑體" panose="020B0604030504040204" pitchFamily="34" charset="-120"/>
            </a:endParaRPr>
          </a:p>
          <a:p>
            <a:pPr algn="ctr"/>
            <a:r>
              <a:rPr lang="zh-TW" altLang="en-US" sz="1600" dirty="0" smtClean="0">
                <a:solidFill>
                  <a:schemeClr val="tx2"/>
                </a:solidFill>
                <a:latin typeface="微軟正黑體" panose="020B0604030504040204" pitchFamily="34" charset="-120"/>
                <a:ea typeface="微軟正黑體" panose="020B0604030504040204" pitchFamily="34" charset="-120"/>
              </a:rPr>
              <a:t>個</a:t>
            </a:r>
            <a:r>
              <a:rPr lang="zh-TW" altLang="en-US" sz="1600" dirty="0">
                <a:solidFill>
                  <a:schemeClr val="tx2"/>
                </a:solidFill>
                <a:latin typeface="微軟正黑體" panose="020B0604030504040204" pitchFamily="34" charset="-120"/>
                <a:ea typeface="微軟正黑體" panose="020B0604030504040204" pitchFamily="34" charset="-120"/>
              </a:rPr>
              <a:t>人行事曆</a:t>
            </a:r>
            <a:endParaRPr lang="zh-CN" altLang="en-US" sz="1600" dirty="0">
              <a:solidFill>
                <a:schemeClr val="tx2"/>
              </a:solidFill>
              <a:latin typeface="微軟正黑體" panose="020B0604030504040204" pitchFamily="34" charset="-120"/>
              <a:ea typeface="微軟正黑體" panose="020B0604030504040204" pitchFamily="34" charset="-120"/>
            </a:endParaRPr>
          </a:p>
        </p:txBody>
      </p:sp>
      <p:sp>
        <p:nvSpPr>
          <p:cNvPr id="20" name="文本框 59"/>
          <p:cNvSpPr txBox="1">
            <a:spLocks noChangeArrowheads="1"/>
          </p:cNvSpPr>
          <p:nvPr/>
        </p:nvSpPr>
        <p:spPr bwMode="auto">
          <a:xfrm>
            <a:off x="6722705" y="2550241"/>
            <a:ext cx="1648770" cy="63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zh-TW" altLang="en-US" sz="1600" dirty="0" smtClean="0">
                <a:solidFill>
                  <a:schemeClr val="tx2"/>
                </a:solidFill>
                <a:latin typeface="微軟正黑體" panose="020B0604030504040204" pitchFamily="34" charset="-120"/>
                <a:ea typeface="微軟正黑體" panose="020B0604030504040204" pitchFamily="34" charset="-120"/>
              </a:rPr>
              <a:t>總</a:t>
            </a:r>
            <a:r>
              <a:rPr lang="zh-TW" altLang="en-US" sz="1600" dirty="0">
                <a:solidFill>
                  <a:schemeClr val="tx2"/>
                </a:solidFill>
                <a:latin typeface="微軟正黑體" panose="020B0604030504040204" pitchFamily="34" charset="-120"/>
                <a:ea typeface="微軟正黑體" panose="020B0604030504040204" pitchFamily="34" charset="-120"/>
              </a:rPr>
              <a:t>業績查詢</a:t>
            </a:r>
            <a:endParaRPr lang="en-US" altLang="zh-TW" sz="1600" dirty="0" smtClean="0">
              <a:solidFill>
                <a:schemeClr val="tx2"/>
              </a:solidFill>
              <a:latin typeface="微軟正黑體" panose="020B0604030504040204" pitchFamily="34" charset="-120"/>
              <a:ea typeface="微軟正黑體" panose="020B0604030504040204" pitchFamily="34" charset="-120"/>
            </a:endParaRPr>
          </a:p>
          <a:p>
            <a:pPr algn="ctr"/>
            <a:r>
              <a:rPr lang="zh-TW" altLang="en-US" sz="1600" dirty="0" smtClean="0">
                <a:solidFill>
                  <a:schemeClr val="tx2"/>
                </a:solidFill>
                <a:latin typeface="微軟正黑體" panose="020B0604030504040204" pitchFamily="34" charset="-120"/>
                <a:ea typeface="微軟正黑體" panose="020B0604030504040204" pitchFamily="34" charset="-120"/>
              </a:rPr>
              <a:t>圖</a:t>
            </a:r>
            <a:r>
              <a:rPr lang="zh-TW" altLang="en-US" sz="1600" dirty="0">
                <a:solidFill>
                  <a:schemeClr val="tx2"/>
                </a:solidFill>
                <a:latin typeface="微軟正黑體" panose="020B0604030504040204" pitchFamily="34" charset="-120"/>
                <a:ea typeface="微軟正黑體" panose="020B0604030504040204" pitchFamily="34" charset="-120"/>
              </a:rPr>
              <a:t>表顯示</a:t>
            </a:r>
            <a:endParaRPr lang="zh-CN" altLang="en-US" sz="1600" dirty="0">
              <a:solidFill>
                <a:schemeClr val="tx2"/>
              </a:solidFill>
              <a:latin typeface="微軟正黑體" panose="020B0604030504040204" pitchFamily="34" charset="-120"/>
              <a:ea typeface="微軟正黑體" panose="020B0604030504040204" pitchFamily="34" charset="-120"/>
            </a:endParaRPr>
          </a:p>
        </p:txBody>
      </p:sp>
      <p:sp>
        <p:nvSpPr>
          <p:cNvPr id="22" name="Oval 30">
            <a:extLst>
              <a:ext uri="{FF2B5EF4-FFF2-40B4-BE49-F238E27FC236}">
                <a16:creationId xmlns="" xmlns:a16="http://schemas.microsoft.com/office/drawing/2014/main" id="{A9D81B24-F07D-4ACB-B0EF-10E0E9C2B6B5}"/>
              </a:ext>
            </a:extLst>
          </p:cNvPr>
          <p:cNvSpPr>
            <a:spLocks noChangeArrowheads="1"/>
          </p:cNvSpPr>
          <p:nvPr/>
        </p:nvSpPr>
        <p:spPr bwMode="auto">
          <a:xfrm>
            <a:off x="6117379" y="3739638"/>
            <a:ext cx="686209" cy="684883"/>
          </a:xfrm>
          <a:prstGeom prst="ellipse">
            <a:avLst/>
          </a:prstGeom>
          <a:solidFill>
            <a:schemeClr val="tx2"/>
          </a:solidFill>
          <a:ln>
            <a:noFill/>
          </a:ln>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2000" dirty="0">
                <a:solidFill>
                  <a:srgbClr val="FFFFFF"/>
                </a:solidFill>
                <a:latin typeface="微軟正黑體" panose="020B0604030504040204" pitchFamily="34" charset="-120"/>
                <a:ea typeface="微軟正黑體" panose="020B0604030504040204" pitchFamily="34" charset="-120"/>
              </a:rPr>
              <a:t>7</a:t>
            </a:r>
          </a:p>
        </p:txBody>
      </p:sp>
      <p:sp>
        <p:nvSpPr>
          <p:cNvPr id="23" name="Line 39">
            <a:extLst>
              <a:ext uri="{FF2B5EF4-FFF2-40B4-BE49-F238E27FC236}">
                <a16:creationId xmlns="" xmlns:a16="http://schemas.microsoft.com/office/drawing/2014/main" id="{DB274D06-A3F5-4900-845F-6CDA93216FA5}"/>
              </a:ext>
            </a:extLst>
          </p:cNvPr>
          <p:cNvSpPr>
            <a:spLocks noChangeShapeType="1"/>
          </p:cNvSpPr>
          <p:nvPr/>
        </p:nvSpPr>
        <p:spPr bwMode="auto">
          <a:xfrm rot="618245">
            <a:off x="4904815" y="3935606"/>
            <a:ext cx="1071847" cy="46731"/>
          </a:xfrm>
          <a:prstGeom prst="line">
            <a:avLst/>
          </a:prstGeom>
          <a:noFill/>
          <a:ln w="9525">
            <a:solidFill>
              <a:srgbClr val="003399"/>
            </a:solidFill>
            <a:prstDash val="dash"/>
            <a:round/>
            <a:headEnd/>
            <a:tailEnd type="triangle" w="med" len="med"/>
          </a:ln>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a:latin typeface="微軟正黑體" panose="020B0604030504040204" pitchFamily="34" charset="-120"/>
              <a:ea typeface="微軟正黑體" panose="020B0604030504040204" pitchFamily="34" charset="-120"/>
            </a:endParaRPr>
          </a:p>
        </p:txBody>
      </p:sp>
      <p:sp>
        <p:nvSpPr>
          <p:cNvPr id="25" name="文本框 59">
            <a:extLst>
              <a:ext uri="{FF2B5EF4-FFF2-40B4-BE49-F238E27FC236}">
                <a16:creationId xmlns="" xmlns:a16="http://schemas.microsoft.com/office/drawing/2014/main" id="{ABE0C0F0-FB74-4243-9F84-B9405201AB12}"/>
              </a:ext>
            </a:extLst>
          </p:cNvPr>
          <p:cNvSpPr txBox="1">
            <a:spLocks noChangeArrowheads="1"/>
          </p:cNvSpPr>
          <p:nvPr/>
        </p:nvSpPr>
        <p:spPr bwMode="auto">
          <a:xfrm>
            <a:off x="6803588" y="3792730"/>
            <a:ext cx="1052542" cy="63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lang="zh-TW" altLang="en-US" sz="1600" dirty="0">
                <a:solidFill>
                  <a:schemeClr val="tx2"/>
                </a:solidFill>
                <a:latin typeface="微軟正黑體" panose="020B0604030504040204" pitchFamily="34" charset="-120"/>
                <a:ea typeface="微軟正黑體" panose="020B0604030504040204" pitchFamily="34" charset="-120"/>
              </a:rPr>
              <a:t>發送</a:t>
            </a:r>
            <a:endParaRPr lang="en-US" altLang="zh-TW" sz="1600" dirty="0">
              <a:solidFill>
                <a:schemeClr val="tx2"/>
              </a:solidFill>
              <a:latin typeface="微軟正黑體" panose="020B0604030504040204" pitchFamily="34" charset="-120"/>
              <a:ea typeface="微軟正黑體" panose="020B0604030504040204" pitchFamily="34" charset="-120"/>
            </a:endParaRPr>
          </a:p>
          <a:p>
            <a:pPr algn="ctr"/>
            <a:r>
              <a:rPr lang="en-US" altLang="zh-TW" sz="1600" dirty="0" smtClean="0">
                <a:solidFill>
                  <a:schemeClr val="tx2"/>
                </a:solidFill>
                <a:latin typeface="微軟正黑體" panose="020B0604030504040204" pitchFamily="34" charset="-120"/>
                <a:ea typeface="微軟正黑體" panose="020B0604030504040204" pitchFamily="34" charset="-120"/>
              </a:rPr>
              <a:t>E-mal</a:t>
            </a:r>
            <a:endParaRPr lang="zh-CN" altLang="en-US" sz="1600" dirty="0">
              <a:solidFill>
                <a:schemeClr val="tx2"/>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416005087"/>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childTnLst>
                              </p:cTn>
                            </p:par>
                            <p:par>
                              <p:cTn id="32" fill="hold">
                                <p:stCondLst>
                                  <p:cond delay="1000"/>
                                </p:stCondLst>
                                <p:childTnLst>
                                  <p:par>
                                    <p:cTn id="33" presetID="2" presetClass="entr" presetSubtype="1" fill="hold" grpId="0" nodeType="afterEffect" p14:presetBounceEnd="38000">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14:bounceEnd="38000">
                                          <p:cBhvr additive="base">
                                            <p:cTn id="35" dur="500" fill="hold"/>
                                            <p:tgtEl>
                                              <p:spTgt spid="2"/>
                                            </p:tgtEl>
                                            <p:attrNameLst>
                                              <p:attrName>ppt_x</p:attrName>
                                            </p:attrNameLst>
                                          </p:cBhvr>
                                          <p:tavLst>
                                            <p:tav tm="0">
                                              <p:val>
                                                <p:strVal val="#ppt_x"/>
                                              </p:val>
                                            </p:tav>
                                            <p:tav tm="100000">
                                              <p:val>
                                                <p:strVal val="#ppt_x"/>
                                              </p:val>
                                            </p:tav>
                                          </p:tavLst>
                                        </p:anim>
                                        <p:anim calcmode="lin" valueType="num" p14:bounceEnd="38000">
                                          <p:cBhvr additive="base">
                                            <p:cTn id="36" dur="500" fill="hold"/>
                                            <p:tgtEl>
                                              <p:spTgt spid="2"/>
                                            </p:tgtEl>
                                            <p:attrNameLst>
                                              <p:attrName>ppt_y</p:attrName>
                                            </p:attrNameLst>
                                          </p:cBhvr>
                                          <p:tavLst>
                                            <p:tav tm="0">
                                              <p:val>
                                                <p:strVal val="0-#ppt_h/2"/>
                                              </p:val>
                                            </p:tav>
                                            <p:tav tm="100000">
                                              <p:val>
                                                <p:strVal val="#ppt_y"/>
                                              </p:val>
                                            </p:tav>
                                          </p:tavLst>
                                        </p:anim>
                                      </p:childTnLst>
                                    </p:cTn>
                                  </p:par>
                                </p:childTnLst>
                              </p:cTn>
                            </p:par>
                            <p:par>
                              <p:cTn id="37" fill="hold">
                                <p:stCondLst>
                                  <p:cond delay="1500"/>
                                </p:stCondLst>
                                <p:childTnLst>
                                  <p:par>
                                    <p:cTn id="38" presetID="2" presetClass="entr" presetSubtype="1" fill="hold" grpId="0" nodeType="afterEffect" p14:presetBounceEnd="38000">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14:bounceEnd="38000">
                                          <p:cBhvr additive="base">
                                            <p:cTn id="40" dur="500" fill="hold"/>
                                            <p:tgtEl>
                                              <p:spTgt spid="3"/>
                                            </p:tgtEl>
                                            <p:attrNameLst>
                                              <p:attrName>ppt_x</p:attrName>
                                            </p:attrNameLst>
                                          </p:cBhvr>
                                          <p:tavLst>
                                            <p:tav tm="0">
                                              <p:val>
                                                <p:strVal val="#ppt_x"/>
                                              </p:val>
                                            </p:tav>
                                            <p:tav tm="100000">
                                              <p:val>
                                                <p:strVal val="#ppt_x"/>
                                              </p:val>
                                            </p:tav>
                                          </p:tavLst>
                                        </p:anim>
                                        <p:anim calcmode="lin" valueType="num" p14:bounceEnd="38000">
                                          <p:cBhvr additive="base">
                                            <p:cTn id="41" dur="500" fill="hold"/>
                                            <p:tgtEl>
                                              <p:spTgt spid="3"/>
                                            </p:tgtEl>
                                            <p:attrNameLst>
                                              <p:attrName>ppt_y</p:attrName>
                                            </p:attrNameLst>
                                          </p:cBhvr>
                                          <p:tavLst>
                                            <p:tav tm="0">
                                              <p:val>
                                                <p:strVal val="0-#ppt_h/2"/>
                                              </p:val>
                                            </p:tav>
                                            <p:tav tm="100000">
                                              <p:val>
                                                <p:strVal val="#ppt_y"/>
                                              </p:val>
                                            </p:tav>
                                          </p:tavLst>
                                        </p:anim>
                                      </p:childTnLst>
                                    </p:cTn>
                                  </p:par>
                                </p:childTnLst>
                              </p:cTn>
                            </p:par>
                            <p:par>
                              <p:cTn id="42" fill="hold">
                                <p:stCondLst>
                                  <p:cond delay="2000"/>
                                </p:stCondLst>
                                <p:childTnLst>
                                  <p:par>
                                    <p:cTn id="43" presetID="2" presetClass="entr" presetSubtype="1" fill="hold" grpId="0" nodeType="afterEffect" p14:presetBounceEnd="38000">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14:bounceEnd="38000">
                                          <p:cBhvr additive="base">
                                            <p:cTn id="45" dur="500" fill="hold"/>
                                            <p:tgtEl>
                                              <p:spTgt spid="5"/>
                                            </p:tgtEl>
                                            <p:attrNameLst>
                                              <p:attrName>ppt_x</p:attrName>
                                            </p:attrNameLst>
                                          </p:cBhvr>
                                          <p:tavLst>
                                            <p:tav tm="0">
                                              <p:val>
                                                <p:strVal val="#ppt_x"/>
                                              </p:val>
                                            </p:tav>
                                            <p:tav tm="100000">
                                              <p:val>
                                                <p:strVal val="#ppt_x"/>
                                              </p:val>
                                            </p:tav>
                                          </p:tavLst>
                                        </p:anim>
                                        <p:anim calcmode="lin" valueType="num" p14:bounceEnd="38000">
                                          <p:cBhvr additive="base">
                                            <p:cTn id="46" dur="500" fill="hold"/>
                                            <p:tgtEl>
                                              <p:spTgt spid="5"/>
                                            </p:tgtEl>
                                            <p:attrNameLst>
                                              <p:attrName>ppt_y</p:attrName>
                                            </p:attrNameLst>
                                          </p:cBhvr>
                                          <p:tavLst>
                                            <p:tav tm="0">
                                              <p:val>
                                                <p:strVal val="0-#ppt_h/2"/>
                                              </p:val>
                                            </p:tav>
                                            <p:tav tm="100000">
                                              <p:val>
                                                <p:strVal val="#ppt_y"/>
                                              </p:val>
                                            </p:tav>
                                          </p:tavLst>
                                        </p:anim>
                                      </p:childTnLst>
                                    </p:cTn>
                                  </p:par>
                                </p:childTnLst>
                              </p:cTn>
                            </p:par>
                            <p:par>
                              <p:cTn id="47" fill="hold">
                                <p:stCondLst>
                                  <p:cond delay="2500"/>
                                </p:stCondLst>
                                <p:childTnLst>
                                  <p:par>
                                    <p:cTn id="48" presetID="2" presetClass="entr" presetSubtype="1" fill="hold" grpId="0" nodeType="afterEffect" p14:presetBounceEnd="38000">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14:bounceEnd="38000">
                                          <p:cBhvr additive="base">
                                            <p:cTn id="50" dur="500" fill="hold"/>
                                            <p:tgtEl>
                                              <p:spTgt spid="6"/>
                                            </p:tgtEl>
                                            <p:attrNameLst>
                                              <p:attrName>ppt_x</p:attrName>
                                            </p:attrNameLst>
                                          </p:cBhvr>
                                          <p:tavLst>
                                            <p:tav tm="0">
                                              <p:val>
                                                <p:strVal val="#ppt_x"/>
                                              </p:val>
                                            </p:tav>
                                            <p:tav tm="100000">
                                              <p:val>
                                                <p:strVal val="#ppt_x"/>
                                              </p:val>
                                            </p:tav>
                                          </p:tavLst>
                                        </p:anim>
                                        <p:anim calcmode="lin" valueType="num" p14:bounceEnd="38000">
                                          <p:cBhvr additive="base">
                                            <p:cTn id="51" dur="500" fill="hold"/>
                                            <p:tgtEl>
                                              <p:spTgt spid="6"/>
                                            </p:tgtEl>
                                            <p:attrNameLst>
                                              <p:attrName>ppt_y</p:attrName>
                                            </p:attrNameLst>
                                          </p:cBhvr>
                                          <p:tavLst>
                                            <p:tav tm="0">
                                              <p:val>
                                                <p:strVal val="0-#ppt_h/2"/>
                                              </p:val>
                                            </p:tav>
                                            <p:tav tm="100000">
                                              <p:val>
                                                <p:strVal val="#ppt_y"/>
                                              </p:val>
                                            </p:tav>
                                          </p:tavLst>
                                        </p:anim>
                                      </p:childTnLst>
                                    </p:cTn>
                                  </p:par>
                                </p:childTnLst>
                              </p:cTn>
                            </p:par>
                            <p:par>
                              <p:cTn id="52" fill="hold">
                                <p:stCondLst>
                                  <p:cond delay="3000"/>
                                </p:stCondLst>
                                <p:childTnLst>
                                  <p:par>
                                    <p:cTn id="53" presetID="2" presetClass="entr" presetSubtype="1" fill="hold" grpId="0" nodeType="afterEffect" p14:presetBounceEnd="38000">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14:bounceEnd="38000">
                                          <p:cBhvr additive="base">
                                            <p:cTn id="55" dur="500" fill="hold"/>
                                            <p:tgtEl>
                                              <p:spTgt spid="4"/>
                                            </p:tgtEl>
                                            <p:attrNameLst>
                                              <p:attrName>ppt_x</p:attrName>
                                            </p:attrNameLst>
                                          </p:cBhvr>
                                          <p:tavLst>
                                            <p:tav tm="0">
                                              <p:val>
                                                <p:strVal val="#ppt_x"/>
                                              </p:val>
                                            </p:tav>
                                            <p:tav tm="100000">
                                              <p:val>
                                                <p:strVal val="#ppt_x"/>
                                              </p:val>
                                            </p:tav>
                                          </p:tavLst>
                                        </p:anim>
                                        <p:anim calcmode="lin" valueType="num" p14:bounceEnd="38000">
                                          <p:cBhvr additive="base">
                                            <p:cTn id="56" dur="500" fill="hold"/>
                                            <p:tgtEl>
                                              <p:spTgt spid="4"/>
                                            </p:tgtEl>
                                            <p:attrNameLst>
                                              <p:attrName>ppt_y</p:attrName>
                                            </p:attrNameLst>
                                          </p:cBhvr>
                                          <p:tavLst>
                                            <p:tav tm="0">
                                              <p:val>
                                                <p:strVal val="0-#ppt_h/2"/>
                                              </p:val>
                                            </p:tav>
                                            <p:tav tm="100000">
                                              <p:val>
                                                <p:strVal val="#ppt_y"/>
                                              </p:val>
                                            </p:tav>
                                          </p:tavLst>
                                        </p:anim>
                                      </p:childTnLst>
                                    </p:cTn>
                                  </p:par>
                                </p:childTnLst>
                              </p:cTn>
                            </p:par>
                            <p:par>
                              <p:cTn id="57" fill="hold">
                                <p:stCondLst>
                                  <p:cond delay="3500"/>
                                </p:stCondLst>
                                <p:childTnLst>
                                  <p:par>
                                    <p:cTn id="58" presetID="2" presetClass="entr" presetSubtype="1" fill="hold" grpId="0" nodeType="afterEffect" p14:presetBounceEnd="38000">
                                      <p:stCondLst>
                                        <p:cond delay="0"/>
                                      </p:stCondLst>
                                      <p:childTnLst>
                                        <p:set>
                                          <p:cBhvr>
                                            <p:cTn id="59" dur="1" fill="hold">
                                              <p:stCondLst>
                                                <p:cond delay="0"/>
                                              </p:stCondLst>
                                            </p:cTn>
                                            <p:tgtEl>
                                              <p:spTgt spid="7"/>
                                            </p:tgtEl>
                                            <p:attrNameLst>
                                              <p:attrName>style.visibility</p:attrName>
                                            </p:attrNameLst>
                                          </p:cBhvr>
                                          <p:to>
                                            <p:strVal val="visible"/>
                                          </p:to>
                                        </p:set>
                                        <p:anim calcmode="lin" valueType="num" p14:bounceEnd="38000">
                                          <p:cBhvr additive="base">
                                            <p:cTn id="60" dur="500" fill="hold"/>
                                            <p:tgtEl>
                                              <p:spTgt spid="7"/>
                                            </p:tgtEl>
                                            <p:attrNameLst>
                                              <p:attrName>ppt_x</p:attrName>
                                            </p:attrNameLst>
                                          </p:cBhvr>
                                          <p:tavLst>
                                            <p:tav tm="0">
                                              <p:val>
                                                <p:strVal val="#ppt_x"/>
                                              </p:val>
                                            </p:tav>
                                            <p:tav tm="100000">
                                              <p:val>
                                                <p:strVal val="#ppt_x"/>
                                              </p:val>
                                            </p:tav>
                                          </p:tavLst>
                                        </p:anim>
                                        <p:anim calcmode="lin" valueType="num" p14:bounceEnd="38000">
                                          <p:cBhvr additive="base">
                                            <p:cTn id="61" dur="500" fill="hold"/>
                                            <p:tgtEl>
                                              <p:spTgt spid="7"/>
                                            </p:tgtEl>
                                            <p:attrNameLst>
                                              <p:attrName>ppt_y</p:attrName>
                                            </p:attrNameLst>
                                          </p:cBhvr>
                                          <p:tavLst>
                                            <p:tav tm="0">
                                              <p:val>
                                                <p:strVal val="0-#ppt_h/2"/>
                                              </p:val>
                                            </p:tav>
                                            <p:tav tm="100000">
                                              <p:val>
                                                <p:strVal val="#ppt_y"/>
                                              </p:val>
                                            </p:tav>
                                          </p:tavLst>
                                        </p:anim>
                                      </p:childTnLst>
                                    </p:cTn>
                                  </p:par>
                                </p:childTnLst>
                              </p:cTn>
                            </p:par>
                            <p:par>
                              <p:cTn id="62" fill="hold">
                                <p:stCondLst>
                                  <p:cond delay="4000"/>
                                </p:stCondLst>
                                <p:childTnLst>
                                  <p:par>
                                    <p:cTn id="63" presetID="2" presetClass="entr" presetSubtype="1" fill="hold" grpId="0" nodeType="afterEffect" p14:presetBounceEnd="38000">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14:bounceEnd="38000">
                                          <p:cBhvr additive="base">
                                            <p:cTn id="65" dur="500" fill="hold"/>
                                            <p:tgtEl>
                                              <p:spTgt spid="22"/>
                                            </p:tgtEl>
                                            <p:attrNameLst>
                                              <p:attrName>ppt_x</p:attrName>
                                            </p:attrNameLst>
                                          </p:cBhvr>
                                          <p:tavLst>
                                            <p:tav tm="0">
                                              <p:val>
                                                <p:strVal val="#ppt_x"/>
                                              </p:val>
                                            </p:tav>
                                            <p:tav tm="100000">
                                              <p:val>
                                                <p:strVal val="#ppt_x"/>
                                              </p:val>
                                            </p:tav>
                                          </p:tavLst>
                                        </p:anim>
                                        <p:anim calcmode="lin" valueType="num" p14:bounceEnd="38000">
                                          <p:cBhvr additive="base">
                                            <p:cTn id="66" dur="500" fill="hold"/>
                                            <p:tgtEl>
                                              <p:spTgt spid="22"/>
                                            </p:tgtEl>
                                            <p:attrNameLst>
                                              <p:attrName>ppt_y</p:attrName>
                                            </p:attrNameLst>
                                          </p:cBhvr>
                                          <p:tavLst>
                                            <p:tav tm="0">
                                              <p:val>
                                                <p:strVal val="0-#ppt_h/2"/>
                                              </p:val>
                                            </p:tav>
                                            <p:tav tm="100000">
                                              <p:val>
                                                <p:strVal val="#ppt_y"/>
                                              </p:val>
                                            </p:tav>
                                          </p:tavLst>
                                        </p:anim>
                                      </p:childTnLst>
                                    </p:cTn>
                                  </p:par>
                                </p:childTnLst>
                              </p:cTn>
                            </p:par>
                            <p:par>
                              <p:cTn id="67" fill="hold">
                                <p:stCondLst>
                                  <p:cond delay="4500"/>
                                </p:stCondLst>
                                <p:childTnLst>
                                  <p:par>
                                    <p:cTn id="68" presetID="10" presetClass="entr" presetSubtype="0" fill="hold" grpId="0" nodeType="after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childTnLst>
                                    </p:cTn>
                                  </p:par>
                                </p:childTnLst>
                              </p:cTn>
                            </p:par>
                            <p:par>
                              <p:cTn id="71" fill="hold">
                                <p:stCondLst>
                                  <p:cond delay="5000"/>
                                </p:stCondLst>
                                <p:childTnLst>
                                  <p:par>
                                    <p:cTn id="72" presetID="10" presetClass="entr" presetSubtype="0"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childTnLst>
                              </p:cTn>
                            </p:par>
                            <p:par>
                              <p:cTn id="75" fill="hold">
                                <p:stCondLst>
                                  <p:cond delay="5500"/>
                                </p:stCondLst>
                                <p:childTnLst>
                                  <p:par>
                                    <p:cTn id="76" presetID="10" presetClass="entr" presetSubtype="0"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fade">
                                          <p:cBhvr>
                                            <p:cTn id="78" dur="500"/>
                                            <p:tgtEl>
                                              <p:spTgt spid="16"/>
                                            </p:tgtEl>
                                          </p:cBhvr>
                                        </p:animEffect>
                                      </p:childTnLst>
                                    </p:cTn>
                                  </p:par>
                                </p:childTnLst>
                              </p:cTn>
                            </p:par>
                            <p:par>
                              <p:cTn id="79" fill="hold">
                                <p:stCondLst>
                                  <p:cond delay="6000"/>
                                </p:stCondLst>
                                <p:childTnLst>
                                  <p:par>
                                    <p:cTn id="80" presetID="10" presetClass="entr" presetSubtype="0" fill="hold" grpId="0" nodeType="after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500"/>
                                            <p:tgtEl>
                                              <p:spTgt spid="17"/>
                                            </p:tgtEl>
                                          </p:cBhvr>
                                        </p:animEffect>
                                      </p:childTnLst>
                                    </p:cTn>
                                  </p:par>
                                </p:childTnLst>
                              </p:cTn>
                            </p:par>
                            <p:par>
                              <p:cTn id="83" fill="hold">
                                <p:stCondLst>
                                  <p:cond delay="6500"/>
                                </p:stCondLst>
                                <p:childTnLst>
                                  <p:par>
                                    <p:cTn id="84" presetID="10" presetClass="entr" presetSubtype="0" fill="hold" grpId="0" nodeType="after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500"/>
                                            <p:tgtEl>
                                              <p:spTgt spid="19"/>
                                            </p:tgtEl>
                                          </p:cBhvr>
                                        </p:animEffect>
                                      </p:childTnLst>
                                    </p:cTn>
                                  </p:par>
                                </p:childTnLst>
                              </p:cTn>
                            </p:par>
                            <p:par>
                              <p:cTn id="87" fill="hold">
                                <p:stCondLst>
                                  <p:cond delay="7000"/>
                                </p:stCondLst>
                                <p:childTnLst>
                                  <p:par>
                                    <p:cTn id="88" presetID="10" presetClass="entr" presetSubtype="0" fill="hold" grpId="0" nodeType="after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par>
                              <p:cTn id="91" fill="hold">
                                <p:stCondLst>
                                  <p:cond delay="7500"/>
                                </p:stCondLst>
                                <p:childTnLst>
                                  <p:par>
                                    <p:cTn id="92" presetID="10" presetClass="entr" presetSubtype="0" fill="hold" grpId="0" nodeType="after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fade">
                                          <p:cBhvr>
                                            <p:cTn id="9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0" grpId="0"/>
          <p:bldP spid="22" grpId="0" animBg="1"/>
          <p:bldP spid="23" grpId="0" animBg="1"/>
          <p:bldP spid="2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down)">
                                          <p:cBhvr>
                                            <p:cTn id="16" dur="500"/>
                                            <p:tgtEl>
                                              <p:spTgt spid="10"/>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childTnLst>
                              </p:cTn>
                            </p:par>
                            <p:par>
                              <p:cTn id="32" fill="hold">
                                <p:stCondLst>
                                  <p:cond delay="1000"/>
                                </p:stCondLst>
                                <p:childTnLst>
                                  <p:par>
                                    <p:cTn id="33" presetID="2" presetClass="entr" presetSubtype="1" fill="hold" grpId="0" nodeType="after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0-#ppt_h/2"/>
                                              </p:val>
                                            </p:tav>
                                            <p:tav tm="100000">
                                              <p:val>
                                                <p:strVal val="#ppt_y"/>
                                              </p:val>
                                            </p:tav>
                                          </p:tavLst>
                                        </p:anim>
                                      </p:childTnLst>
                                    </p:cTn>
                                  </p:par>
                                </p:childTnLst>
                              </p:cTn>
                            </p:par>
                            <p:par>
                              <p:cTn id="37" fill="hold">
                                <p:stCondLst>
                                  <p:cond delay="1500"/>
                                </p:stCondLst>
                                <p:childTnLst>
                                  <p:par>
                                    <p:cTn id="38" presetID="2" presetClass="entr" presetSubtype="1" fill="hold" grpId="0" nodeType="afterEffect">
                                      <p:stCondLst>
                                        <p:cond delay="0"/>
                                      </p:stCondLst>
                                      <p:childTnLst>
                                        <p:set>
                                          <p:cBhvr>
                                            <p:cTn id="39" dur="1" fill="hold">
                                              <p:stCondLst>
                                                <p:cond delay="0"/>
                                              </p:stCondLst>
                                            </p:cTn>
                                            <p:tgtEl>
                                              <p:spTgt spid="3"/>
                                            </p:tgtEl>
                                            <p:attrNameLst>
                                              <p:attrName>style.visibility</p:attrName>
                                            </p:attrNameLst>
                                          </p:cBhvr>
                                          <p:to>
                                            <p:strVal val="visible"/>
                                          </p:to>
                                        </p:set>
                                        <p:anim calcmode="lin" valueType="num">
                                          <p:cBhvr additive="base">
                                            <p:cTn id="40" dur="500" fill="hold"/>
                                            <p:tgtEl>
                                              <p:spTgt spid="3"/>
                                            </p:tgtEl>
                                            <p:attrNameLst>
                                              <p:attrName>ppt_x</p:attrName>
                                            </p:attrNameLst>
                                          </p:cBhvr>
                                          <p:tavLst>
                                            <p:tav tm="0">
                                              <p:val>
                                                <p:strVal val="#ppt_x"/>
                                              </p:val>
                                            </p:tav>
                                            <p:tav tm="100000">
                                              <p:val>
                                                <p:strVal val="#ppt_x"/>
                                              </p:val>
                                            </p:tav>
                                          </p:tavLst>
                                        </p:anim>
                                        <p:anim calcmode="lin" valueType="num">
                                          <p:cBhvr additive="base">
                                            <p:cTn id="41" dur="500" fill="hold"/>
                                            <p:tgtEl>
                                              <p:spTgt spid="3"/>
                                            </p:tgtEl>
                                            <p:attrNameLst>
                                              <p:attrName>ppt_y</p:attrName>
                                            </p:attrNameLst>
                                          </p:cBhvr>
                                          <p:tavLst>
                                            <p:tav tm="0">
                                              <p:val>
                                                <p:strVal val="0-#ppt_h/2"/>
                                              </p:val>
                                            </p:tav>
                                            <p:tav tm="100000">
                                              <p:val>
                                                <p:strVal val="#ppt_y"/>
                                              </p:val>
                                            </p:tav>
                                          </p:tavLst>
                                        </p:anim>
                                      </p:childTnLst>
                                    </p:cTn>
                                  </p:par>
                                </p:childTnLst>
                              </p:cTn>
                            </p:par>
                            <p:par>
                              <p:cTn id="42" fill="hold">
                                <p:stCondLst>
                                  <p:cond delay="2000"/>
                                </p:stCondLst>
                                <p:childTnLst>
                                  <p:par>
                                    <p:cTn id="43" presetID="2" presetClass="entr" presetSubtype="1" fill="hold" grpId="0" nodeType="after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additive="base">
                                            <p:cTn id="45" dur="500" fill="hold"/>
                                            <p:tgtEl>
                                              <p:spTgt spid="5"/>
                                            </p:tgtEl>
                                            <p:attrNameLst>
                                              <p:attrName>ppt_x</p:attrName>
                                            </p:attrNameLst>
                                          </p:cBhvr>
                                          <p:tavLst>
                                            <p:tav tm="0">
                                              <p:val>
                                                <p:strVal val="#ppt_x"/>
                                              </p:val>
                                            </p:tav>
                                            <p:tav tm="100000">
                                              <p:val>
                                                <p:strVal val="#ppt_x"/>
                                              </p:val>
                                            </p:tav>
                                          </p:tavLst>
                                        </p:anim>
                                        <p:anim calcmode="lin" valueType="num">
                                          <p:cBhvr additive="base">
                                            <p:cTn id="46" dur="500" fill="hold"/>
                                            <p:tgtEl>
                                              <p:spTgt spid="5"/>
                                            </p:tgtEl>
                                            <p:attrNameLst>
                                              <p:attrName>ppt_y</p:attrName>
                                            </p:attrNameLst>
                                          </p:cBhvr>
                                          <p:tavLst>
                                            <p:tav tm="0">
                                              <p:val>
                                                <p:strVal val="0-#ppt_h/2"/>
                                              </p:val>
                                            </p:tav>
                                            <p:tav tm="100000">
                                              <p:val>
                                                <p:strVal val="#ppt_y"/>
                                              </p:val>
                                            </p:tav>
                                          </p:tavLst>
                                        </p:anim>
                                      </p:childTnLst>
                                    </p:cTn>
                                  </p:par>
                                </p:childTnLst>
                              </p:cTn>
                            </p:par>
                            <p:par>
                              <p:cTn id="47" fill="hold">
                                <p:stCondLst>
                                  <p:cond delay="2500"/>
                                </p:stCondLst>
                                <p:childTnLst>
                                  <p:par>
                                    <p:cTn id="48" presetID="2" presetClass="entr" presetSubtype="1"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 calcmode="lin" valueType="num">
                                          <p:cBhvr additive="base">
                                            <p:cTn id="50" dur="500" fill="hold"/>
                                            <p:tgtEl>
                                              <p:spTgt spid="6"/>
                                            </p:tgtEl>
                                            <p:attrNameLst>
                                              <p:attrName>ppt_x</p:attrName>
                                            </p:attrNameLst>
                                          </p:cBhvr>
                                          <p:tavLst>
                                            <p:tav tm="0">
                                              <p:val>
                                                <p:strVal val="#ppt_x"/>
                                              </p:val>
                                            </p:tav>
                                            <p:tav tm="100000">
                                              <p:val>
                                                <p:strVal val="#ppt_x"/>
                                              </p:val>
                                            </p:tav>
                                          </p:tavLst>
                                        </p:anim>
                                        <p:anim calcmode="lin" valueType="num">
                                          <p:cBhvr additive="base">
                                            <p:cTn id="51" dur="500" fill="hold"/>
                                            <p:tgtEl>
                                              <p:spTgt spid="6"/>
                                            </p:tgtEl>
                                            <p:attrNameLst>
                                              <p:attrName>ppt_y</p:attrName>
                                            </p:attrNameLst>
                                          </p:cBhvr>
                                          <p:tavLst>
                                            <p:tav tm="0">
                                              <p:val>
                                                <p:strVal val="0-#ppt_h/2"/>
                                              </p:val>
                                            </p:tav>
                                            <p:tav tm="100000">
                                              <p:val>
                                                <p:strVal val="#ppt_y"/>
                                              </p:val>
                                            </p:tav>
                                          </p:tavLst>
                                        </p:anim>
                                      </p:childTnLst>
                                    </p:cTn>
                                  </p:par>
                                </p:childTnLst>
                              </p:cTn>
                            </p:par>
                            <p:par>
                              <p:cTn id="52" fill="hold">
                                <p:stCondLst>
                                  <p:cond delay="3000"/>
                                </p:stCondLst>
                                <p:childTnLst>
                                  <p:par>
                                    <p:cTn id="53" presetID="2" presetClass="entr" presetSubtype="1" fill="hold" grpId="0" nodeType="after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additive="base">
                                            <p:cTn id="55" dur="500" fill="hold"/>
                                            <p:tgtEl>
                                              <p:spTgt spid="4"/>
                                            </p:tgtEl>
                                            <p:attrNameLst>
                                              <p:attrName>ppt_x</p:attrName>
                                            </p:attrNameLst>
                                          </p:cBhvr>
                                          <p:tavLst>
                                            <p:tav tm="0">
                                              <p:val>
                                                <p:strVal val="#ppt_x"/>
                                              </p:val>
                                            </p:tav>
                                            <p:tav tm="100000">
                                              <p:val>
                                                <p:strVal val="#ppt_x"/>
                                              </p:val>
                                            </p:tav>
                                          </p:tavLst>
                                        </p:anim>
                                        <p:anim calcmode="lin" valueType="num">
                                          <p:cBhvr additive="base">
                                            <p:cTn id="56" dur="500" fill="hold"/>
                                            <p:tgtEl>
                                              <p:spTgt spid="4"/>
                                            </p:tgtEl>
                                            <p:attrNameLst>
                                              <p:attrName>ppt_y</p:attrName>
                                            </p:attrNameLst>
                                          </p:cBhvr>
                                          <p:tavLst>
                                            <p:tav tm="0">
                                              <p:val>
                                                <p:strVal val="0-#ppt_h/2"/>
                                              </p:val>
                                            </p:tav>
                                            <p:tav tm="100000">
                                              <p:val>
                                                <p:strVal val="#ppt_y"/>
                                              </p:val>
                                            </p:tav>
                                          </p:tavLst>
                                        </p:anim>
                                      </p:childTnLst>
                                    </p:cTn>
                                  </p:par>
                                </p:childTnLst>
                              </p:cTn>
                            </p:par>
                            <p:par>
                              <p:cTn id="57" fill="hold">
                                <p:stCondLst>
                                  <p:cond delay="3500"/>
                                </p:stCondLst>
                                <p:childTnLst>
                                  <p:par>
                                    <p:cTn id="58" presetID="2" presetClass="entr" presetSubtype="1" fill="hold" grpId="0" nodeType="afterEffect">
                                      <p:stCondLst>
                                        <p:cond delay="0"/>
                                      </p:stCondLst>
                                      <p:childTnLst>
                                        <p:set>
                                          <p:cBhvr>
                                            <p:cTn id="59" dur="1" fill="hold">
                                              <p:stCondLst>
                                                <p:cond delay="0"/>
                                              </p:stCondLst>
                                            </p:cTn>
                                            <p:tgtEl>
                                              <p:spTgt spid="7"/>
                                            </p:tgtEl>
                                            <p:attrNameLst>
                                              <p:attrName>style.visibility</p:attrName>
                                            </p:attrNameLst>
                                          </p:cBhvr>
                                          <p:to>
                                            <p:strVal val="visible"/>
                                          </p:to>
                                        </p:set>
                                        <p:anim calcmode="lin" valueType="num">
                                          <p:cBhvr additive="base">
                                            <p:cTn id="60" dur="500" fill="hold"/>
                                            <p:tgtEl>
                                              <p:spTgt spid="7"/>
                                            </p:tgtEl>
                                            <p:attrNameLst>
                                              <p:attrName>ppt_x</p:attrName>
                                            </p:attrNameLst>
                                          </p:cBhvr>
                                          <p:tavLst>
                                            <p:tav tm="0">
                                              <p:val>
                                                <p:strVal val="#ppt_x"/>
                                              </p:val>
                                            </p:tav>
                                            <p:tav tm="100000">
                                              <p:val>
                                                <p:strVal val="#ppt_x"/>
                                              </p:val>
                                            </p:tav>
                                          </p:tavLst>
                                        </p:anim>
                                        <p:anim calcmode="lin" valueType="num">
                                          <p:cBhvr additive="base">
                                            <p:cTn id="61" dur="500" fill="hold"/>
                                            <p:tgtEl>
                                              <p:spTgt spid="7"/>
                                            </p:tgtEl>
                                            <p:attrNameLst>
                                              <p:attrName>ppt_y</p:attrName>
                                            </p:attrNameLst>
                                          </p:cBhvr>
                                          <p:tavLst>
                                            <p:tav tm="0">
                                              <p:val>
                                                <p:strVal val="0-#ppt_h/2"/>
                                              </p:val>
                                            </p:tav>
                                            <p:tav tm="100000">
                                              <p:val>
                                                <p:strVal val="#ppt_y"/>
                                              </p:val>
                                            </p:tav>
                                          </p:tavLst>
                                        </p:anim>
                                      </p:childTnLst>
                                    </p:cTn>
                                  </p:par>
                                </p:childTnLst>
                              </p:cTn>
                            </p:par>
                            <p:par>
                              <p:cTn id="62" fill="hold">
                                <p:stCondLst>
                                  <p:cond delay="4000"/>
                                </p:stCondLst>
                                <p:childTnLst>
                                  <p:par>
                                    <p:cTn id="63" presetID="2" presetClass="entr" presetSubtype="1" fill="hold" grpId="0" nodeType="afterEffect">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cBhvr additive="base">
                                            <p:cTn id="65" dur="500" fill="hold"/>
                                            <p:tgtEl>
                                              <p:spTgt spid="22"/>
                                            </p:tgtEl>
                                            <p:attrNameLst>
                                              <p:attrName>ppt_x</p:attrName>
                                            </p:attrNameLst>
                                          </p:cBhvr>
                                          <p:tavLst>
                                            <p:tav tm="0">
                                              <p:val>
                                                <p:strVal val="#ppt_x"/>
                                              </p:val>
                                            </p:tav>
                                            <p:tav tm="100000">
                                              <p:val>
                                                <p:strVal val="#ppt_x"/>
                                              </p:val>
                                            </p:tav>
                                          </p:tavLst>
                                        </p:anim>
                                        <p:anim calcmode="lin" valueType="num">
                                          <p:cBhvr additive="base">
                                            <p:cTn id="66" dur="500" fill="hold"/>
                                            <p:tgtEl>
                                              <p:spTgt spid="22"/>
                                            </p:tgtEl>
                                            <p:attrNameLst>
                                              <p:attrName>ppt_y</p:attrName>
                                            </p:attrNameLst>
                                          </p:cBhvr>
                                          <p:tavLst>
                                            <p:tav tm="0">
                                              <p:val>
                                                <p:strVal val="0-#ppt_h/2"/>
                                              </p:val>
                                            </p:tav>
                                            <p:tav tm="100000">
                                              <p:val>
                                                <p:strVal val="#ppt_y"/>
                                              </p:val>
                                            </p:tav>
                                          </p:tavLst>
                                        </p:anim>
                                      </p:childTnLst>
                                    </p:cTn>
                                  </p:par>
                                </p:childTnLst>
                              </p:cTn>
                            </p:par>
                            <p:par>
                              <p:cTn id="67" fill="hold">
                                <p:stCondLst>
                                  <p:cond delay="4500"/>
                                </p:stCondLst>
                                <p:childTnLst>
                                  <p:par>
                                    <p:cTn id="68" presetID="10" presetClass="entr" presetSubtype="0" fill="hold" grpId="0" nodeType="after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childTnLst>
                                    </p:cTn>
                                  </p:par>
                                </p:childTnLst>
                              </p:cTn>
                            </p:par>
                            <p:par>
                              <p:cTn id="71" fill="hold">
                                <p:stCondLst>
                                  <p:cond delay="5000"/>
                                </p:stCondLst>
                                <p:childTnLst>
                                  <p:par>
                                    <p:cTn id="72" presetID="10" presetClass="entr" presetSubtype="0"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childTnLst>
                              </p:cTn>
                            </p:par>
                            <p:par>
                              <p:cTn id="75" fill="hold">
                                <p:stCondLst>
                                  <p:cond delay="5500"/>
                                </p:stCondLst>
                                <p:childTnLst>
                                  <p:par>
                                    <p:cTn id="76" presetID="10" presetClass="entr" presetSubtype="0" fill="hold" grpId="0" nodeType="after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fade">
                                          <p:cBhvr>
                                            <p:cTn id="78" dur="500"/>
                                            <p:tgtEl>
                                              <p:spTgt spid="16"/>
                                            </p:tgtEl>
                                          </p:cBhvr>
                                        </p:animEffect>
                                      </p:childTnLst>
                                    </p:cTn>
                                  </p:par>
                                </p:childTnLst>
                              </p:cTn>
                            </p:par>
                            <p:par>
                              <p:cTn id="79" fill="hold">
                                <p:stCondLst>
                                  <p:cond delay="6000"/>
                                </p:stCondLst>
                                <p:childTnLst>
                                  <p:par>
                                    <p:cTn id="80" presetID="10" presetClass="entr" presetSubtype="0" fill="hold" grpId="0" nodeType="after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500"/>
                                            <p:tgtEl>
                                              <p:spTgt spid="17"/>
                                            </p:tgtEl>
                                          </p:cBhvr>
                                        </p:animEffect>
                                      </p:childTnLst>
                                    </p:cTn>
                                  </p:par>
                                </p:childTnLst>
                              </p:cTn>
                            </p:par>
                            <p:par>
                              <p:cTn id="83" fill="hold">
                                <p:stCondLst>
                                  <p:cond delay="6500"/>
                                </p:stCondLst>
                                <p:childTnLst>
                                  <p:par>
                                    <p:cTn id="84" presetID="10" presetClass="entr" presetSubtype="0" fill="hold" grpId="0" nodeType="afterEffect">
                                      <p:stCondLst>
                                        <p:cond delay="0"/>
                                      </p:stCondLst>
                                      <p:childTnLst>
                                        <p:set>
                                          <p:cBhvr>
                                            <p:cTn id="85" dur="1" fill="hold">
                                              <p:stCondLst>
                                                <p:cond delay="0"/>
                                              </p:stCondLst>
                                            </p:cTn>
                                            <p:tgtEl>
                                              <p:spTgt spid="19"/>
                                            </p:tgtEl>
                                            <p:attrNameLst>
                                              <p:attrName>style.visibility</p:attrName>
                                            </p:attrNameLst>
                                          </p:cBhvr>
                                          <p:to>
                                            <p:strVal val="visible"/>
                                          </p:to>
                                        </p:set>
                                        <p:animEffect transition="in" filter="fade">
                                          <p:cBhvr>
                                            <p:cTn id="86" dur="500"/>
                                            <p:tgtEl>
                                              <p:spTgt spid="19"/>
                                            </p:tgtEl>
                                          </p:cBhvr>
                                        </p:animEffect>
                                      </p:childTnLst>
                                    </p:cTn>
                                  </p:par>
                                </p:childTnLst>
                              </p:cTn>
                            </p:par>
                            <p:par>
                              <p:cTn id="87" fill="hold">
                                <p:stCondLst>
                                  <p:cond delay="7000"/>
                                </p:stCondLst>
                                <p:childTnLst>
                                  <p:par>
                                    <p:cTn id="88" presetID="10" presetClass="entr" presetSubtype="0" fill="hold" grpId="0" nodeType="afterEffect">
                                      <p:stCondLst>
                                        <p:cond delay="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childTnLst>
                                    </p:cTn>
                                  </p:par>
                                </p:childTnLst>
                              </p:cTn>
                            </p:par>
                            <p:par>
                              <p:cTn id="91" fill="hold">
                                <p:stCondLst>
                                  <p:cond delay="7500"/>
                                </p:stCondLst>
                                <p:childTnLst>
                                  <p:par>
                                    <p:cTn id="92" presetID="10" presetClass="entr" presetSubtype="0" fill="hold" grpId="0" nodeType="after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fade">
                                          <p:cBhvr>
                                            <p:cTn id="9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p:bldP spid="16" grpId="0"/>
          <p:bldP spid="17" grpId="0"/>
          <p:bldP spid="18" grpId="0"/>
          <p:bldP spid="19" grpId="0"/>
          <p:bldP spid="20" grpId="0"/>
          <p:bldP spid="22" grpId="0" animBg="1"/>
          <p:bldP spid="23" grpId="0" animBg="1"/>
          <p:bldP spid="25" grpId="0"/>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2"/>
          <p:cNvSpPr/>
          <p:nvPr/>
        </p:nvSpPr>
        <p:spPr>
          <a:xfrm>
            <a:off x="1691680" y="1628628"/>
            <a:ext cx="1854200" cy="1403350"/>
          </a:xfrm>
          <a:custGeom>
            <a:avLst/>
            <a:gdLst/>
            <a:ahLst/>
            <a:cxnLst/>
            <a:rect l="l" t="t" r="r" b="b"/>
            <a:pathLst>
              <a:path w="3136603" h="2376264">
                <a:moveTo>
                  <a:pt x="0" y="0"/>
                </a:moveTo>
                <a:lnTo>
                  <a:pt x="2376264" y="0"/>
                </a:lnTo>
                <a:lnTo>
                  <a:pt x="2376264" y="885635"/>
                </a:lnTo>
                <a:cubicBezTo>
                  <a:pt x="2406085" y="941102"/>
                  <a:pt x="2440051" y="995208"/>
                  <a:pt x="2487390" y="995536"/>
                </a:cubicBezTo>
                <a:cubicBezTo>
                  <a:pt x="2590534" y="996251"/>
                  <a:pt x="2640865" y="873801"/>
                  <a:pt x="2818123" y="875208"/>
                </a:cubicBezTo>
                <a:cubicBezTo>
                  <a:pt x="2995381" y="876615"/>
                  <a:pt x="3136603" y="1025046"/>
                  <a:pt x="3136603" y="1204006"/>
                </a:cubicBezTo>
                <a:cubicBezTo>
                  <a:pt x="3136603" y="1382966"/>
                  <a:pt x="2995911" y="1519528"/>
                  <a:pt x="2812567" y="1528042"/>
                </a:cubicBezTo>
                <a:cubicBezTo>
                  <a:pt x="2629223" y="1536556"/>
                  <a:pt x="2608657" y="1423350"/>
                  <a:pt x="2493740" y="1426543"/>
                </a:cubicBezTo>
                <a:cubicBezTo>
                  <a:pt x="2442332" y="1427972"/>
                  <a:pt x="2406647" y="1475071"/>
                  <a:pt x="2376264" y="1521747"/>
                </a:cubicBezTo>
                <a:lnTo>
                  <a:pt x="2376264" y="2376264"/>
                </a:lnTo>
                <a:lnTo>
                  <a:pt x="0" y="2376264"/>
                </a:lnTo>
                <a:close/>
              </a:path>
            </a:pathLst>
          </a:custGeom>
          <a:solidFill>
            <a:schemeClr val="tx2"/>
          </a:solidFill>
          <a:ln w="381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anchor="b"/>
          <a:lstStyle/>
          <a:p>
            <a:pPr>
              <a:defRPr/>
            </a:pPr>
            <a:r>
              <a:rPr lang="zh-CN" altLang="en-US" dirty="0">
                <a:solidFill>
                  <a:schemeClr val="bg1"/>
                </a:solidFill>
                <a:latin typeface="方正黑体简体" panose="03000509000000000000" pitchFamily="65" charset="-122"/>
                <a:ea typeface="方正黑体简体" panose="03000509000000000000" pitchFamily="65" charset="-122"/>
              </a:rPr>
              <a:t>输入标题</a:t>
            </a:r>
          </a:p>
        </p:txBody>
      </p:sp>
      <p:sp>
        <p:nvSpPr>
          <p:cNvPr id="3" name="TextBox 10"/>
          <p:cNvSpPr txBox="1"/>
          <p:nvPr/>
        </p:nvSpPr>
        <p:spPr>
          <a:xfrm>
            <a:off x="1691684" y="3031976"/>
            <a:ext cx="1404937" cy="1123950"/>
          </a:xfrm>
          <a:prstGeom prst="rect">
            <a:avLst/>
          </a:prstGeom>
          <a:noFill/>
        </p:spPr>
        <p:txBody>
          <a:bodyPr anchor="ctr"/>
          <a:lstStyle/>
          <a:p>
            <a:pPr algn="ctr" eaLnBrk="1" fontAlgn="auto" hangingPunct="1">
              <a:lnSpc>
                <a:spcPct val="130000"/>
              </a:lnSpc>
              <a:spcBef>
                <a:spcPts val="0"/>
              </a:spcBef>
              <a:spcAft>
                <a:spcPts val="0"/>
              </a:spcAft>
              <a:defRPr/>
            </a:pPr>
            <a:r>
              <a:rPr lang="zh-CN" altLang="en-US" sz="1400" kern="0" dirty="0">
                <a:latin typeface="方正黑体简体" panose="03000509000000000000" pitchFamily="65" charset="-122"/>
                <a:ea typeface="方正黑体简体" panose="03000509000000000000" pitchFamily="65" charset="-122"/>
              </a:rPr>
              <a:t>此处输入文本</a:t>
            </a:r>
            <a:endParaRPr lang="en-US" altLang="zh-CN" sz="1400" kern="0" dirty="0">
              <a:latin typeface="方正黑体简体" panose="03000509000000000000" pitchFamily="65" charset="-122"/>
              <a:ea typeface="方正黑体简体" panose="03000509000000000000" pitchFamily="65" charset="-122"/>
            </a:endParaRPr>
          </a:p>
          <a:p>
            <a:pPr algn="ctr" eaLnBrk="1" fontAlgn="auto" hangingPunct="1">
              <a:lnSpc>
                <a:spcPct val="130000"/>
              </a:lnSpc>
              <a:spcBef>
                <a:spcPts val="0"/>
              </a:spcBef>
              <a:spcAft>
                <a:spcPts val="0"/>
              </a:spcAft>
              <a:defRPr/>
            </a:pPr>
            <a:r>
              <a:rPr lang="zh-CN" altLang="en-US" sz="1400" kern="0" dirty="0">
                <a:latin typeface="方正黑体简体" panose="03000509000000000000" pitchFamily="65" charset="-122"/>
                <a:ea typeface="方正黑体简体" panose="03000509000000000000" pitchFamily="65" charset="-122"/>
              </a:rPr>
              <a:t>此处输入文本</a:t>
            </a:r>
            <a:endParaRPr lang="en-US" altLang="zh-CN" sz="1400" kern="0" dirty="0">
              <a:latin typeface="方正黑体简体" panose="03000509000000000000" pitchFamily="65" charset="-122"/>
              <a:ea typeface="方正黑体简体" panose="03000509000000000000" pitchFamily="65" charset="-122"/>
            </a:endParaRPr>
          </a:p>
          <a:p>
            <a:pPr algn="ctr" eaLnBrk="1" fontAlgn="auto" hangingPunct="1">
              <a:lnSpc>
                <a:spcPct val="130000"/>
              </a:lnSpc>
              <a:spcBef>
                <a:spcPts val="0"/>
              </a:spcBef>
              <a:spcAft>
                <a:spcPts val="0"/>
              </a:spcAft>
              <a:defRPr/>
            </a:pPr>
            <a:r>
              <a:rPr lang="zh-CN" altLang="en-US" sz="1400" kern="0" dirty="0">
                <a:latin typeface="方正黑体简体" panose="03000509000000000000" pitchFamily="65" charset="-122"/>
                <a:ea typeface="方正黑体简体" panose="03000509000000000000" pitchFamily="65" charset="-122"/>
              </a:rPr>
              <a:t>此处输入文本</a:t>
            </a:r>
            <a:endParaRPr lang="en-US" altLang="zh-CN" sz="1400" kern="0" dirty="0">
              <a:latin typeface="方正黑体简体" panose="03000509000000000000" pitchFamily="65" charset="-122"/>
              <a:ea typeface="方正黑体简体" panose="03000509000000000000" pitchFamily="65" charset="-122"/>
            </a:endParaRPr>
          </a:p>
        </p:txBody>
      </p:sp>
      <p:sp>
        <p:nvSpPr>
          <p:cNvPr id="4" name="TextBox 10"/>
          <p:cNvSpPr txBox="1"/>
          <p:nvPr/>
        </p:nvSpPr>
        <p:spPr>
          <a:xfrm>
            <a:off x="3098209" y="3031976"/>
            <a:ext cx="1406525" cy="1123950"/>
          </a:xfrm>
          <a:prstGeom prst="rect">
            <a:avLst/>
          </a:prstGeom>
          <a:noFill/>
        </p:spPr>
        <p:txBody>
          <a:bodyPr anchor="ctr"/>
          <a:lstStyle/>
          <a:p>
            <a:pPr algn="ctr" eaLnBrk="1" fontAlgn="auto" hangingPunct="1">
              <a:lnSpc>
                <a:spcPct val="130000"/>
              </a:lnSpc>
              <a:spcBef>
                <a:spcPts val="0"/>
              </a:spcBef>
              <a:spcAft>
                <a:spcPts val="0"/>
              </a:spcAft>
              <a:defRPr/>
            </a:pPr>
            <a:r>
              <a:rPr lang="zh-CN" altLang="en-US" sz="1400" kern="0" dirty="0">
                <a:latin typeface="方正黑体简体" panose="03000509000000000000" pitchFamily="65" charset="-122"/>
                <a:ea typeface="方正黑体简体" panose="03000509000000000000" pitchFamily="65" charset="-122"/>
              </a:rPr>
              <a:t>此处输入文本</a:t>
            </a:r>
            <a:endParaRPr lang="en-US" altLang="zh-CN" sz="1400" kern="0" dirty="0">
              <a:latin typeface="方正黑体简体" panose="03000509000000000000" pitchFamily="65" charset="-122"/>
              <a:ea typeface="方正黑体简体" panose="03000509000000000000" pitchFamily="65" charset="-122"/>
            </a:endParaRPr>
          </a:p>
          <a:p>
            <a:pPr algn="ctr" eaLnBrk="1" fontAlgn="auto" hangingPunct="1">
              <a:lnSpc>
                <a:spcPct val="130000"/>
              </a:lnSpc>
              <a:spcBef>
                <a:spcPts val="0"/>
              </a:spcBef>
              <a:spcAft>
                <a:spcPts val="0"/>
              </a:spcAft>
              <a:defRPr/>
            </a:pPr>
            <a:r>
              <a:rPr lang="zh-CN" altLang="en-US" sz="1400" kern="0" dirty="0">
                <a:latin typeface="方正黑体简体" panose="03000509000000000000" pitchFamily="65" charset="-122"/>
                <a:ea typeface="方正黑体简体" panose="03000509000000000000" pitchFamily="65" charset="-122"/>
              </a:rPr>
              <a:t>此处输入文本</a:t>
            </a:r>
            <a:endParaRPr lang="en-US" altLang="zh-CN" sz="1400" kern="0" dirty="0">
              <a:latin typeface="方正黑体简体" panose="03000509000000000000" pitchFamily="65" charset="-122"/>
              <a:ea typeface="方正黑体简体" panose="03000509000000000000" pitchFamily="65" charset="-122"/>
            </a:endParaRPr>
          </a:p>
          <a:p>
            <a:pPr algn="ctr" eaLnBrk="1" fontAlgn="auto" hangingPunct="1">
              <a:lnSpc>
                <a:spcPct val="130000"/>
              </a:lnSpc>
              <a:spcBef>
                <a:spcPts val="0"/>
              </a:spcBef>
              <a:spcAft>
                <a:spcPts val="0"/>
              </a:spcAft>
              <a:defRPr/>
            </a:pPr>
            <a:r>
              <a:rPr lang="zh-CN" altLang="en-US" sz="1400" kern="0" dirty="0">
                <a:latin typeface="方正黑体简体" panose="03000509000000000000" pitchFamily="65" charset="-122"/>
                <a:ea typeface="方正黑体简体" panose="03000509000000000000" pitchFamily="65" charset="-122"/>
              </a:rPr>
              <a:t>此处输入文本</a:t>
            </a:r>
            <a:endParaRPr lang="en-US" altLang="zh-CN" sz="1400" kern="0" dirty="0">
              <a:latin typeface="方正黑体简体" panose="03000509000000000000" pitchFamily="65" charset="-122"/>
              <a:ea typeface="方正黑体简体" panose="03000509000000000000" pitchFamily="65" charset="-122"/>
            </a:endParaRPr>
          </a:p>
        </p:txBody>
      </p:sp>
      <p:sp>
        <p:nvSpPr>
          <p:cNvPr id="5" name="TextBox 10"/>
          <p:cNvSpPr txBox="1"/>
          <p:nvPr/>
        </p:nvSpPr>
        <p:spPr>
          <a:xfrm>
            <a:off x="4506317" y="3031976"/>
            <a:ext cx="1404938" cy="1123950"/>
          </a:xfrm>
          <a:prstGeom prst="rect">
            <a:avLst/>
          </a:prstGeom>
          <a:noFill/>
        </p:spPr>
        <p:txBody>
          <a:bodyPr anchor="ctr"/>
          <a:lstStyle/>
          <a:p>
            <a:pPr algn="ctr" eaLnBrk="1" fontAlgn="auto" hangingPunct="1">
              <a:lnSpc>
                <a:spcPct val="130000"/>
              </a:lnSpc>
              <a:spcBef>
                <a:spcPts val="0"/>
              </a:spcBef>
              <a:spcAft>
                <a:spcPts val="0"/>
              </a:spcAft>
              <a:defRPr/>
            </a:pPr>
            <a:r>
              <a:rPr lang="zh-CN" altLang="en-US" sz="1400" kern="0" dirty="0">
                <a:latin typeface="方正黑体简体" panose="03000509000000000000" pitchFamily="65" charset="-122"/>
                <a:ea typeface="方正黑体简体" panose="03000509000000000000" pitchFamily="65" charset="-122"/>
              </a:rPr>
              <a:t>此处输入文本</a:t>
            </a:r>
            <a:endParaRPr lang="en-US" altLang="zh-CN" sz="1400" kern="0" dirty="0">
              <a:latin typeface="方正黑体简体" panose="03000509000000000000" pitchFamily="65" charset="-122"/>
              <a:ea typeface="方正黑体简体" panose="03000509000000000000" pitchFamily="65" charset="-122"/>
            </a:endParaRPr>
          </a:p>
          <a:p>
            <a:pPr algn="ctr" eaLnBrk="1" fontAlgn="auto" hangingPunct="1">
              <a:lnSpc>
                <a:spcPct val="130000"/>
              </a:lnSpc>
              <a:spcBef>
                <a:spcPts val="0"/>
              </a:spcBef>
              <a:spcAft>
                <a:spcPts val="0"/>
              </a:spcAft>
              <a:defRPr/>
            </a:pPr>
            <a:r>
              <a:rPr lang="zh-CN" altLang="en-US" sz="1400" kern="0" dirty="0">
                <a:latin typeface="方正黑体简体" panose="03000509000000000000" pitchFamily="65" charset="-122"/>
                <a:ea typeface="方正黑体简体" panose="03000509000000000000" pitchFamily="65" charset="-122"/>
              </a:rPr>
              <a:t>此处输入文本</a:t>
            </a:r>
            <a:endParaRPr lang="en-US" altLang="zh-CN" sz="1400" kern="0" dirty="0">
              <a:latin typeface="方正黑体简体" panose="03000509000000000000" pitchFamily="65" charset="-122"/>
              <a:ea typeface="方正黑体简体" panose="03000509000000000000" pitchFamily="65" charset="-122"/>
            </a:endParaRPr>
          </a:p>
          <a:p>
            <a:pPr algn="ctr" eaLnBrk="1" fontAlgn="auto" hangingPunct="1">
              <a:lnSpc>
                <a:spcPct val="130000"/>
              </a:lnSpc>
              <a:spcBef>
                <a:spcPts val="0"/>
              </a:spcBef>
              <a:spcAft>
                <a:spcPts val="0"/>
              </a:spcAft>
              <a:defRPr/>
            </a:pPr>
            <a:r>
              <a:rPr lang="zh-CN" altLang="en-US" sz="1400" kern="0" dirty="0">
                <a:latin typeface="方正黑体简体" panose="03000509000000000000" pitchFamily="65" charset="-122"/>
                <a:ea typeface="方正黑体简体" panose="03000509000000000000" pitchFamily="65" charset="-122"/>
              </a:rPr>
              <a:t>此处输入文本</a:t>
            </a:r>
            <a:endParaRPr lang="en-US" altLang="zh-CN" sz="1400" kern="0" dirty="0">
              <a:latin typeface="方正黑体简体" panose="03000509000000000000" pitchFamily="65" charset="-122"/>
              <a:ea typeface="方正黑体简体" panose="03000509000000000000" pitchFamily="65" charset="-122"/>
            </a:endParaRPr>
          </a:p>
        </p:txBody>
      </p:sp>
      <p:sp>
        <p:nvSpPr>
          <p:cNvPr id="6" name="TextBox 10"/>
          <p:cNvSpPr txBox="1"/>
          <p:nvPr/>
        </p:nvSpPr>
        <p:spPr>
          <a:xfrm>
            <a:off x="5912842" y="3031976"/>
            <a:ext cx="1404938" cy="1123950"/>
          </a:xfrm>
          <a:prstGeom prst="rect">
            <a:avLst/>
          </a:prstGeom>
          <a:noFill/>
        </p:spPr>
        <p:txBody>
          <a:bodyPr anchor="ctr"/>
          <a:lstStyle/>
          <a:p>
            <a:pPr algn="ctr" eaLnBrk="1" fontAlgn="auto" hangingPunct="1">
              <a:lnSpc>
                <a:spcPct val="130000"/>
              </a:lnSpc>
              <a:spcBef>
                <a:spcPts val="0"/>
              </a:spcBef>
              <a:spcAft>
                <a:spcPts val="0"/>
              </a:spcAft>
              <a:defRPr/>
            </a:pPr>
            <a:r>
              <a:rPr lang="zh-CN" altLang="en-US" sz="1400" kern="0" dirty="0">
                <a:latin typeface="方正黑体简体" panose="03000509000000000000" pitchFamily="65" charset="-122"/>
                <a:ea typeface="方正黑体简体" panose="03000509000000000000" pitchFamily="65" charset="-122"/>
              </a:rPr>
              <a:t>此处输入文本</a:t>
            </a:r>
            <a:endParaRPr lang="en-US" altLang="zh-CN" sz="1400" kern="0" dirty="0">
              <a:latin typeface="方正黑体简体" panose="03000509000000000000" pitchFamily="65" charset="-122"/>
              <a:ea typeface="方正黑体简体" panose="03000509000000000000" pitchFamily="65" charset="-122"/>
            </a:endParaRPr>
          </a:p>
          <a:p>
            <a:pPr algn="ctr" eaLnBrk="1" fontAlgn="auto" hangingPunct="1">
              <a:lnSpc>
                <a:spcPct val="130000"/>
              </a:lnSpc>
              <a:spcBef>
                <a:spcPts val="0"/>
              </a:spcBef>
              <a:spcAft>
                <a:spcPts val="0"/>
              </a:spcAft>
              <a:defRPr/>
            </a:pPr>
            <a:r>
              <a:rPr lang="zh-CN" altLang="en-US" sz="1400" kern="0" dirty="0">
                <a:latin typeface="方正黑体简体" panose="03000509000000000000" pitchFamily="65" charset="-122"/>
                <a:ea typeface="方正黑体简体" panose="03000509000000000000" pitchFamily="65" charset="-122"/>
              </a:rPr>
              <a:t>此处输入文本</a:t>
            </a:r>
            <a:endParaRPr lang="en-US" altLang="zh-CN" sz="1400" kern="0" dirty="0">
              <a:latin typeface="方正黑体简体" panose="03000509000000000000" pitchFamily="65" charset="-122"/>
              <a:ea typeface="方正黑体简体" panose="03000509000000000000" pitchFamily="65" charset="-122"/>
            </a:endParaRPr>
          </a:p>
          <a:p>
            <a:pPr algn="ctr" eaLnBrk="1" fontAlgn="auto" hangingPunct="1">
              <a:lnSpc>
                <a:spcPct val="130000"/>
              </a:lnSpc>
              <a:spcBef>
                <a:spcPts val="0"/>
              </a:spcBef>
              <a:spcAft>
                <a:spcPts val="0"/>
              </a:spcAft>
              <a:defRPr/>
            </a:pPr>
            <a:r>
              <a:rPr lang="zh-CN" altLang="en-US" sz="1400" kern="0" dirty="0">
                <a:latin typeface="方正黑体简体" panose="03000509000000000000" pitchFamily="65" charset="-122"/>
                <a:ea typeface="方正黑体简体" panose="03000509000000000000" pitchFamily="65" charset="-122"/>
              </a:rPr>
              <a:t>此处输入文本</a:t>
            </a:r>
            <a:endParaRPr lang="en-US" altLang="zh-CN" sz="1400" kern="0" dirty="0">
              <a:latin typeface="方正黑体简体" panose="03000509000000000000" pitchFamily="65" charset="-122"/>
              <a:ea typeface="方正黑体简体" panose="03000509000000000000" pitchFamily="65" charset="-122"/>
            </a:endParaRPr>
          </a:p>
        </p:txBody>
      </p:sp>
      <p:sp>
        <p:nvSpPr>
          <p:cNvPr id="7" name="椭圆 2"/>
          <p:cNvSpPr/>
          <p:nvPr/>
        </p:nvSpPr>
        <p:spPr>
          <a:xfrm>
            <a:off x="3096617" y="1628628"/>
            <a:ext cx="1854200" cy="1403350"/>
          </a:xfrm>
          <a:custGeom>
            <a:avLst/>
            <a:gdLst/>
            <a:ahLst/>
            <a:cxnLst/>
            <a:rect l="l" t="t" r="r" b="b"/>
            <a:pathLst>
              <a:path w="3136603" h="2376264">
                <a:moveTo>
                  <a:pt x="0" y="0"/>
                </a:moveTo>
                <a:lnTo>
                  <a:pt x="2376264" y="0"/>
                </a:lnTo>
                <a:lnTo>
                  <a:pt x="2376264" y="885635"/>
                </a:lnTo>
                <a:cubicBezTo>
                  <a:pt x="2406085" y="941102"/>
                  <a:pt x="2440051" y="995208"/>
                  <a:pt x="2487390" y="995536"/>
                </a:cubicBezTo>
                <a:cubicBezTo>
                  <a:pt x="2590534" y="996251"/>
                  <a:pt x="2640865" y="873801"/>
                  <a:pt x="2818123" y="875208"/>
                </a:cubicBezTo>
                <a:cubicBezTo>
                  <a:pt x="2995381" y="876615"/>
                  <a:pt x="3136603" y="1025046"/>
                  <a:pt x="3136603" y="1204006"/>
                </a:cubicBezTo>
                <a:cubicBezTo>
                  <a:pt x="3136603" y="1382966"/>
                  <a:pt x="2995911" y="1519528"/>
                  <a:pt x="2812567" y="1528042"/>
                </a:cubicBezTo>
                <a:cubicBezTo>
                  <a:pt x="2629223" y="1536556"/>
                  <a:pt x="2608657" y="1423350"/>
                  <a:pt x="2493740" y="1426543"/>
                </a:cubicBezTo>
                <a:cubicBezTo>
                  <a:pt x="2442332" y="1427972"/>
                  <a:pt x="2406647" y="1475071"/>
                  <a:pt x="2376264" y="1521747"/>
                </a:cubicBezTo>
                <a:lnTo>
                  <a:pt x="2376264" y="2376264"/>
                </a:lnTo>
                <a:lnTo>
                  <a:pt x="0" y="2376264"/>
                </a:lnTo>
                <a:lnTo>
                  <a:pt x="0" y="1518330"/>
                </a:lnTo>
                <a:cubicBezTo>
                  <a:pt x="29788" y="1472755"/>
                  <a:pt x="64966" y="1427937"/>
                  <a:pt x="115095" y="1426543"/>
                </a:cubicBezTo>
                <a:cubicBezTo>
                  <a:pt x="230012" y="1423350"/>
                  <a:pt x="250578" y="1536556"/>
                  <a:pt x="433922" y="1528042"/>
                </a:cubicBezTo>
                <a:cubicBezTo>
                  <a:pt x="617266" y="1519528"/>
                  <a:pt x="757958" y="1382966"/>
                  <a:pt x="757958" y="1204006"/>
                </a:cubicBezTo>
                <a:cubicBezTo>
                  <a:pt x="757958" y="1025046"/>
                  <a:pt x="616736" y="876615"/>
                  <a:pt x="439478" y="875208"/>
                </a:cubicBezTo>
                <a:cubicBezTo>
                  <a:pt x="262220" y="873801"/>
                  <a:pt x="211889" y="996251"/>
                  <a:pt x="108745" y="995536"/>
                </a:cubicBezTo>
                <a:cubicBezTo>
                  <a:pt x="62603" y="995216"/>
                  <a:pt x="29166" y="943804"/>
                  <a:pt x="0" y="889779"/>
                </a:cubicBezTo>
                <a:close/>
              </a:path>
            </a:pathLst>
          </a:custGeom>
          <a:solidFill>
            <a:schemeClr val="accent1"/>
          </a:solidFill>
          <a:ln w="38100" cap="rnd">
            <a:solidFill>
              <a:srgbClr val="FFFFFF"/>
            </a:solidFill>
            <a:prstDash val="solid"/>
            <a:round/>
            <a:headEnd/>
            <a:tailEnd/>
          </a:ln>
          <a:effectLst/>
        </p:spPr>
        <p:txBody>
          <a:bodyPr anchor="b"/>
          <a:lstStyle/>
          <a:p>
            <a:pPr eaLnBrk="1" fontAlgn="auto" hangingPunct="1">
              <a:spcBef>
                <a:spcPts val="0"/>
              </a:spcBef>
              <a:spcAft>
                <a:spcPts val="0"/>
              </a:spcAft>
              <a:defRPr/>
            </a:pPr>
            <a:r>
              <a:rPr lang="zh-CN" altLang="en-US" dirty="0">
                <a:solidFill>
                  <a:schemeClr val="bg1"/>
                </a:solidFill>
                <a:latin typeface="方正黑体简体" panose="03000509000000000000" pitchFamily="65" charset="-122"/>
                <a:ea typeface="方正黑体简体" panose="03000509000000000000" pitchFamily="65" charset="-122"/>
              </a:rPr>
              <a:t>输入标题</a:t>
            </a:r>
          </a:p>
        </p:txBody>
      </p:sp>
      <p:sp>
        <p:nvSpPr>
          <p:cNvPr id="8" name="椭圆 2"/>
          <p:cNvSpPr/>
          <p:nvPr/>
        </p:nvSpPr>
        <p:spPr>
          <a:xfrm>
            <a:off x="4501555" y="1628628"/>
            <a:ext cx="1854200" cy="1403350"/>
          </a:xfrm>
          <a:custGeom>
            <a:avLst/>
            <a:gdLst/>
            <a:ahLst/>
            <a:cxnLst/>
            <a:rect l="l" t="t" r="r" b="b"/>
            <a:pathLst>
              <a:path w="3136603" h="2376264">
                <a:moveTo>
                  <a:pt x="0" y="0"/>
                </a:moveTo>
                <a:lnTo>
                  <a:pt x="2376264" y="0"/>
                </a:lnTo>
                <a:lnTo>
                  <a:pt x="2376264" y="885635"/>
                </a:lnTo>
                <a:cubicBezTo>
                  <a:pt x="2406085" y="941102"/>
                  <a:pt x="2440051" y="995208"/>
                  <a:pt x="2487390" y="995536"/>
                </a:cubicBezTo>
                <a:cubicBezTo>
                  <a:pt x="2590534" y="996251"/>
                  <a:pt x="2640865" y="873801"/>
                  <a:pt x="2818123" y="875208"/>
                </a:cubicBezTo>
                <a:cubicBezTo>
                  <a:pt x="2995381" y="876615"/>
                  <a:pt x="3136603" y="1025046"/>
                  <a:pt x="3136603" y="1204006"/>
                </a:cubicBezTo>
                <a:cubicBezTo>
                  <a:pt x="3136603" y="1382966"/>
                  <a:pt x="2995911" y="1519528"/>
                  <a:pt x="2812567" y="1528042"/>
                </a:cubicBezTo>
                <a:cubicBezTo>
                  <a:pt x="2629223" y="1536556"/>
                  <a:pt x="2608657" y="1423350"/>
                  <a:pt x="2493740" y="1426543"/>
                </a:cubicBezTo>
                <a:cubicBezTo>
                  <a:pt x="2442332" y="1427972"/>
                  <a:pt x="2406647" y="1475071"/>
                  <a:pt x="2376264" y="1521747"/>
                </a:cubicBezTo>
                <a:lnTo>
                  <a:pt x="2376264" y="2376264"/>
                </a:lnTo>
                <a:lnTo>
                  <a:pt x="0" y="2376264"/>
                </a:lnTo>
                <a:lnTo>
                  <a:pt x="0" y="1518330"/>
                </a:lnTo>
                <a:cubicBezTo>
                  <a:pt x="29788" y="1472755"/>
                  <a:pt x="64966" y="1427937"/>
                  <a:pt x="115095" y="1426543"/>
                </a:cubicBezTo>
                <a:cubicBezTo>
                  <a:pt x="230012" y="1423350"/>
                  <a:pt x="250578" y="1536556"/>
                  <a:pt x="433922" y="1528042"/>
                </a:cubicBezTo>
                <a:cubicBezTo>
                  <a:pt x="617266" y="1519528"/>
                  <a:pt x="757958" y="1382966"/>
                  <a:pt x="757958" y="1204006"/>
                </a:cubicBezTo>
                <a:cubicBezTo>
                  <a:pt x="757958" y="1025046"/>
                  <a:pt x="616736" y="876615"/>
                  <a:pt x="439478" y="875208"/>
                </a:cubicBezTo>
                <a:cubicBezTo>
                  <a:pt x="262220" y="873801"/>
                  <a:pt x="211889" y="996251"/>
                  <a:pt x="108745" y="995536"/>
                </a:cubicBezTo>
                <a:cubicBezTo>
                  <a:pt x="62603" y="995216"/>
                  <a:pt x="29166" y="943804"/>
                  <a:pt x="0" y="889779"/>
                </a:cubicBezTo>
                <a:close/>
              </a:path>
            </a:pathLst>
          </a:custGeom>
          <a:solidFill>
            <a:schemeClr val="tx2"/>
          </a:solidFill>
          <a:ln w="381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anchor="b"/>
          <a:lstStyle/>
          <a:p>
            <a:pPr eaLnBrk="1" fontAlgn="auto" hangingPunct="1">
              <a:spcBef>
                <a:spcPts val="0"/>
              </a:spcBef>
              <a:spcAft>
                <a:spcPts val="0"/>
              </a:spcAft>
              <a:defRPr/>
            </a:pPr>
            <a:r>
              <a:rPr lang="zh-CN" altLang="en-US" dirty="0">
                <a:solidFill>
                  <a:srgbClr val="FFFFFF"/>
                </a:solidFill>
                <a:latin typeface="方正黑体简体" panose="03000509000000000000" pitchFamily="65" charset="-122"/>
                <a:ea typeface="方正黑体简体" panose="03000509000000000000" pitchFamily="65" charset="-122"/>
              </a:rPr>
              <a:t>输入标题</a:t>
            </a:r>
          </a:p>
        </p:txBody>
      </p:sp>
      <p:sp>
        <p:nvSpPr>
          <p:cNvPr id="9" name="矩形 5"/>
          <p:cNvSpPr/>
          <p:nvPr/>
        </p:nvSpPr>
        <p:spPr>
          <a:xfrm>
            <a:off x="5906492" y="1628628"/>
            <a:ext cx="1403350" cy="1403350"/>
          </a:xfrm>
          <a:custGeom>
            <a:avLst/>
            <a:gdLst/>
            <a:ahLst/>
            <a:cxnLst/>
            <a:rect l="l" t="t" r="r" b="b"/>
            <a:pathLst>
              <a:path w="2376264" h="2376264">
                <a:moveTo>
                  <a:pt x="0" y="0"/>
                </a:moveTo>
                <a:lnTo>
                  <a:pt x="2376264" y="0"/>
                </a:lnTo>
                <a:lnTo>
                  <a:pt x="2376264" y="2376264"/>
                </a:lnTo>
                <a:lnTo>
                  <a:pt x="0" y="2376264"/>
                </a:lnTo>
                <a:lnTo>
                  <a:pt x="0" y="1521747"/>
                </a:lnTo>
                <a:cubicBezTo>
                  <a:pt x="30383" y="1475071"/>
                  <a:pt x="66068" y="1427972"/>
                  <a:pt x="117476" y="1426543"/>
                </a:cubicBezTo>
                <a:cubicBezTo>
                  <a:pt x="232393" y="1423350"/>
                  <a:pt x="252959" y="1536556"/>
                  <a:pt x="436303" y="1528042"/>
                </a:cubicBezTo>
                <a:cubicBezTo>
                  <a:pt x="619647" y="1519528"/>
                  <a:pt x="760339" y="1382966"/>
                  <a:pt x="760339" y="1204006"/>
                </a:cubicBezTo>
                <a:cubicBezTo>
                  <a:pt x="760339" y="1025046"/>
                  <a:pt x="619117" y="876615"/>
                  <a:pt x="441859" y="875208"/>
                </a:cubicBezTo>
                <a:cubicBezTo>
                  <a:pt x="264601" y="873801"/>
                  <a:pt x="214270" y="996251"/>
                  <a:pt x="111126" y="995536"/>
                </a:cubicBezTo>
                <a:cubicBezTo>
                  <a:pt x="63787" y="995208"/>
                  <a:pt x="29821" y="941102"/>
                  <a:pt x="0" y="885635"/>
                </a:cubicBezTo>
                <a:close/>
              </a:path>
            </a:pathLst>
          </a:custGeom>
          <a:solidFill>
            <a:schemeClr val="accent1"/>
          </a:solidFill>
          <a:ln w="38100">
            <a:solidFill>
              <a:srgbClr val="FFFFFF"/>
            </a:solidFill>
          </a:ln>
          <a:effectLst/>
        </p:spPr>
        <p:style>
          <a:lnRef idx="2">
            <a:schemeClr val="accent1">
              <a:shade val="50000"/>
            </a:schemeClr>
          </a:lnRef>
          <a:fillRef idx="1">
            <a:schemeClr val="accent1"/>
          </a:fillRef>
          <a:effectRef idx="0">
            <a:schemeClr val="accent1"/>
          </a:effectRef>
          <a:fontRef idx="minor">
            <a:schemeClr val="lt1"/>
          </a:fontRef>
        </p:style>
        <p:txBody>
          <a:bodyPr anchor="b"/>
          <a:lstStyle/>
          <a:p>
            <a:pPr eaLnBrk="1" fontAlgn="auto" hangingPunct="1">
              <a:spcBef>
                <a:spcPts val="0"/>
              </a:spcBef>
              <a:spcAft>
                <a:spcPts val="0"/>
              </a:spcAft>
              <a:defRPr/>
            </a:pPr>
            <a:r>
              <a:rPr lang="zh-CN" altLang="en-US" dirty="0">
                <a:solidFill>
                  <a:srgbClr val="FFFFFF"/>
                </a:solidFill>
                <a:latin typeface="方正黑体简体" panose="03000509000000000000" pitchFamily="65" charset="-122"/>
                <a:ea typeface="方正黑体简体" panose="03000509000000000000" pitchFamily="65" charset="-122"/>
              </a:rPr>
              <a:t>输入标题</a:t>
            </a:r>
          </a:p>
        </p:txBody>
      </p:sp>
    </p:spTree>
    <p:extLst>
      <p:ext uri="{BB962C8B-B14F-4D97-AF65-F5344CB8AC3E}">
        <p14:creationId xmlns:p14="http://schemas.microsoft.com/office/powerpoint/2010/main" val="3063148355"/>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750"/>
                                        <p:tgtEl>
                                          <p:spTgt spid="3"/>
                                        </p:tgtEl>
                                      </p:cBhvr>
                                    </p:animEffect>
                                    <p:anim calcmode="lin" valueType="num">
                                      <p:cBhvr>
                                        <p:cTn id="13" dur="750" fill="hold"/>
                                        <p:tgtEl>
                                          <p:spTgt spid="3"/>
                                        </p:tgtEl>
                                        <p:attrNameLst>
                                          <p:attrName>ppt_x</p:attrName>
                                        </p:attrNameLst>
                                      </p:cBhvr>
                                      <p:tavLst>
                                        <p:tav tm="0">
                                          <p:val>
                                            <p:strVal val="#ppt_x"/>
                                          </p:val>
                                        </p:tav>
                                        <p:tav tm="100000">
                                          <p:val>
                                            <p:strVal val="#ppt_x"/>
                                          </p:val>
                                        </p:tav>
                                      </p:tavLst>
                                    </p:anim>
                                    <p:anim calcmode="lin" valueType="num">
                                      <p:cBhvr>
                                        <p:cTn id="14" dur="750" fill="hold"/>
                                        <p:tgtEl>
                                          <p:spTgt spid="3"/>
                                        </p:tgtEl>
                                        <p:attrNameLst>
                                          <p:attrName>ppt_y</p:attrName>
                                        </p:attrNameLst>
                                      </p:cBhvr>
                                      <p:tavLst>
                                        <p:tav tm="0">
                                          <p:val>
                                            <p:strVal val="#ppt_y+.1"/>
                                          </p:val>
                                        </p:tav>
                                        <p:tav tm="100000">
                                          <p:val>
                                            <p:strVal val="#ppt_y"/>
                                          </p:val>
                                        </p:tav>
                                      </p:tavLst>
                                    </p:anim>
                                  </p:childTnLst>
                                </p:cTn>
                              </p:par>
                            </p:childTnLst>
                          </p:cTn>
                        </p:par>
                        <p:par>
                          <p:cTn id="15" fill="hold">
                            <p:stCondLst>
                              <p:cond delay="1250"/>
                            </p:stCondLst>
                            <p:childTnLst>
                              <p:par>
                                <p:cTn id="16" presetID="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0-#ppt_w/2"/>
                                          </p:val>
                                        </p:tav>
                                        <p:tav tm="100000">
                                          <p:val>
                                            <p:strVal val="#ppt_x"/>
                                          </p:val>
                                        </p:tav>
                                      </p:tavLst>
                                    </p:anim>
                                    <p:anim calcmode="lin" valueType="num">
                                      <p:cBhvr additive="base">
                                        <p:cTn id="19" dur="500" fill="hold"/>
                                        <p:tgtEl>
                                          <p:spTgt spid="7"/>
                                        </p:tgtEl>
                                        <p:attrNameLst>
                                          <p:attrName>ppt_y</p:attrName>
                                        </p:attrNameLst>
                                      </p:cBhvr>
                                      <p:tavLst>
                                        <p:tav tm="0">
                                          <p:val>
                                            <p:strVal val="#ppt_y"/>
                                          </p:val>
                                        </p:tav>
                                        <p:tav tm="100000">
                                          <p:val>
                                            <p:strVal val="#ppt_y"/>
                                          </p:val>
                                        </p:tav>
                                      </p:tavLst>
                                    </p:anim>
                                  </p:childTnLst>
                                </p:cTn>
                              </p:par>
                            </p:childTnLst>
                          </p:cTn>
                        </p:par>
                        <p:par>
                          <p:cTn id="20" fill="hold">
                            <p:stCondLst>
                              <p:cond delay="1750"/>
                            </p:stCondLst>
                            <p:childTnLst>
                              <p:par>
                                <p:cTn id="21" presetID="42" presetClass="entr" presetSubtype="0" fill="hold" grpId="0"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750"/>
                                        <p:tgtEl>
                                          <p:spTgt spid="4"/>
                                        </p:tgtEl>
                                      </p:cBhvr>
                                    </p:animEffect>
                                    <p:anim calcmode="lin" valueType="num">
                                      <p:cBhvr>
                                        <p:cTn id="24" dur="750" fill="hold"/>
                                        <p:tgtEl>
                                          <p:spTgt spid="4"/>
                                        </p:tgtEl>
                                        <p:attrNameLst>
                                          <p:attrName>ppt_x</p:attrName>
                                        </p:attrNameLst>
                                      </p:cBhvr>
                                      <p:tavLst>
                                        <p:tav tm="0">
                                          <p:val>
                                            <p:strVal val="#ppt_x"/>
                                          </p:val>
                                        </p:tav>
                                        <p:tav tm="100000">
                                          <p:val>
                                            <p:strVal val="#ppt_x"/>
                                          </p:val>
                                        </p:tav>
                                      </p:tavLst>
                                    </p:anim>
                                    <p:anim calcmode="lin" valueType="num">
                                      <p:cBhvr>
                                        <p:cTn id="25" dur="750" fill="hold"/>
                                        <p:tgtEl>
                                          <p:spTgt spid="4"/>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2" presetClass="entr" presetSubtype="8"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0-#ppt_w/2"/>
                                          </p:val>
                                        </p:tav>
                                        <p:tav tm="100000">
                                          <p:val>
                                            <p:strVal val="#ppt_x"/>
                                          </p:val>
                                        </p:tav>
                                      </p:tavLst>
                                    </p:anim>
                                    <p:anim calcmode="lin" valueType="num">
                                      <p:cBhvr additive="base">
                                        <p:cTn id="30" dur="500" fill="hold"/>
                                        <p:tgtEl>
                                          <p:spTgt spid="8"/>
                                        </p:tgtEl>
                                        <p:attrNameLst>
                                          <p:attrName>ppt_y</p:attrName>
                                        </p:attrNameLst>
                                      </p:cBhvr>
                                      <p:tavLst>
                                        <p:tav tm="0">
                                          <p:val>
                                            <p:strVal val="#ppt_y"/>
                                          </p:val>
                                        </p:tav>
                                        <p:tav tm="100000">
                                          <p:val>
                                            <p:strVal val="#ppt_y"/>
                                          </p:val>
                                        </p:tav>
                                      </p:tavLst>
                                    </p:anim>
                                  </p:childTnLst>
                                </p:cTn>
                              </p:par>
                            </p:childTnLst>
                          </p:cTn>
                        </p:par>
                        <p:par>
                          <p:cTn id="31" fill="hold">
                            <p:stCondLst>
                              <p:cond delay="3000"/>
                            </p:stCondLst>
                            <p:childTnLst>
                              <p:par>
                                <p:cTn id="32" presetID="42" presetClass="entr" presetSubtype="0"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750"/>
                                        <p:tgtEl>
                                          <p:spTgt spid="5"/>
                                        </p:tgtEl>
                                      </p:cBhvr>
                                    </p:animEffect>
                                    <p:anim calcmode="lin" valueType="num">
                                      <p:cBhvr>
                                        <p:cTn id="35" dur="750" fill="hold"/>
                                        <p:tgtEl>
                                          <p:spTgt spid="5"/>
                                        </p:tgtEl>
                                        <p:attrNameLst>
                                          <p:attrName>ppt_x</p:attrName>
                                        </p:attrNameLst>
                                      </p:cBhvr>
                                      <p:tavLst>
                                        <p:tav tm="0">
                                          <p:val>
                                            <p:strVal val="#ppt_x"/>
                                          </p:val>
                                        </p:tav>
                                        <p:tav tm="100000">
                                          <p:val>
                                            <p:strVal val="#ppt_x"/>
                                          </p:val>
                                        </p:tav>
                                      </p:tavLst>
                                    </p:anim>
                                    <p:anim calcmode="lin" valueType="num">
                                      <p:cBhvr>
                                        <p:cTn id="36" dur="750" fill="hold"/>
                                        <p:tgtEl>
                                          <p:spTgt spid="5"/>
                                        </p:tgtEl>
                                        <p:attrNameLst>
                                          <p:attrName>ppt_y</p:attrName>
                                        </p:attrNameLst>
                                      </p:cBhvr>
                                      <p:tavLst>
                                        <p:tav tm="0">
                                          <p:val>
                                            <p:strVal val="#ppt_y+.1"/>
                                          </p:val>
                                        </p:tav>
                                        <p:tav tm="100000">
                                          <p:val>
                                            <p:strVal val="#ppt_y"/>
                                          </p:val>
                                        </p:tav>
                                      </p:tavLst>
                                    </p:anim>
                                  </p:childTnLst>
                                </p:cTn>
                              </p:par>
                            </p:childTnLst>
                          </p:cTn>
                        </p:par>
                        <p:par>
                          <p:cTn id="37" fill="hold">
                            <p:stCondLst>
                              <p:cond delay="3750"/>
                            </p:stCondLst>
                            <p:childTnLst>
                              <p:par>
                                <p:cTn id="38" presetID="2" presetClass="entr" presetSubtype="8"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 calcmode="lin" valueType="num">
                                      <p:cBhvr additive="base">
                                        <p:cTn id="40" dur="500" fill="hold"/>
                                        <p:tgtEl>
                                          <p:spTgt spid="9"/>
                                        </p:tgtEl>
                                        <p:attrNameLst>
                                          <p:attrName>ppt_x</p:attrName>
                                        </p:attrNameLst>
                                      </p:cBhvr>
                                      <p:tavLst>
                                        <p:tav tm="0">
                                          <p:val>
                                            <p:strVal val="0-#ppt_w/2"/>
                                          </p:val>
                                        </p:tav>
                                        <p:tav tm="100000">
                                          <p:val>
                                            <p:strVal val="#ppt_x"/>
                                          </p:val>
                                        </p:tav>
                                      </p:tavLst>
                                    </p:anim>
                                    <p:anim calcmode="lin" valueType="num">
                                      <p:cBhvr additive="base">
                                        <p:cTn id="41" dur="500" fill="hold"/>
                                        <p:tgtEl>
                                          <p:spTgt spid="9"/>
                                        </p:tgtEl>
                                        <p:attrNameLst>
                                          <p:attrName>ppt_y</p:attrName>
                                        </p:attrNameLst>
                                      </p:cBhvr>
                                      <p:tavLst>
                                        <p:tav tm="0">
                                          <p:val>
                                            <p:strVal val="#ppt_y"/>
                                          </p:val>
                                        </p:tav>
                                        <p:tav tm="100000">
                                          <p:val>
                                            <p:strVal val="#ppt_y"/>
                                          </p:val>
                                        </p:tav>
                                      </p:tavLst>
                                    </p:anim>
                                  </p:childTnLst>
                                </p:cTn>
                              </p:par>
                            </p:childTnLst>
                          </p:cTn>
                        </p:par>
                        <p:par>
                          <p:cTn id="42" fill="hold">
                            <p:stCondLst>
                              <p:cond delay="4250"/>
                            </p:stCondLst>
                            <p:childTnLst>
                              <p:par>
                                <p:cTn id="43" presetID="42" presetClass="entr" presetSubtype="0" fill="hold" grpId="0"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750"/>
                                        <p:tgtEl>
                                          <p:spTgt spid="6"/>
                                        </p:tgtEl>
                                      </p:cBhvr>
                                    </p:animEffect>
                                    <p:anim calcmode="lin" valueType="num">
                                      <p:cBhvr>
                                        <p:cTn id="46" dur="750" fill="hold"/>
                                        <p:tgtEl>
                                          <p:spTgt spid="6"/>
                                        </p:tgtEl>
                                        <p:attrNameLst>
                                          <p:attrName>ppt_x</p:attrName>
                                        </p:attrNameLst>
                                      </p:cBhvr>
                                      <p:tavLst>
                                        <p:tav tm="0">
                                          <p:val>
                                            <p:strVal val="#ppt_x"/>
                                          </p:val>
                                        </p:tav>
                                        <p:tav tm="100000">
                                          <p:val>
                                            <p:strVal val="#ppt_x"/>
                                          </p:val>
                                        </p:tav>
                                      </p:tavLst>
                                    </p:anim>
                                    <p:anim calcmode="lin" valueType="num">
                                      <p:cBhvr>
                                        <p:cTn id="47"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p:bldP spid="6" grpId="0"/>
      <p:bldP spid="7" grpId="0" animBg="1"/>
      <p:bldP spid="8"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70" y="0"/>
            <a:ext cx="21274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任意多边形 2"/>
          <p:cNvSpPr/>
          <p:nvPr>
            <p:custDataLst>
              <p:tags r:id="rId1"/>
            </p:custDataLst>
          </p:nvPr>
        </p:nvSpPr>
        <p:spPr>
          <a:xfrm>
            <a:off x="3980272" y="870019"/>
            <a:ext cx="3850041" cy="553374"/>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eaLnBrk="1" fontAlgn="auto" hangingPunct="1">
              <a:spcBef>
                <a:spcPts val="0"/>
              </a:spcBef>
              <a:spcAft>
                <a:spcPts val="0"/>
              </a:spcAft>
              <a:defRPr/>
            </a:pPr>
            <a:r>
              <a:rPr lang="zh-CN" altLang="en-US" sz="1600" dirty="0">
                <a:solidFill>
                  <a:srgbClr val="FFFFFF"/>
                </a:solidFill>
                <a:latin typeface="方正黑体简体" panose="03000509000000000000" pitchFamily="65" charset="-122"/>
                <a:ea typeface="方正黑体简体" panose="03000509000000000000" pitchFamily="65" charset="-122"/>
              </a:rPr>
              <a:t>请在此处输入您的文本</a:t>
            </a:r>
            <a:endParaRPr lang="zh-CN" altLang="en-US" sz="1100" dirty="0">
              <a:solidFill>
                <a:srgbClr val="FFFFFF"/>
              </a:solidFill>
              <a:latin typeface="方正黑体简体" panose="03000509000000000000" pitchFamily="65" charset="-122"/>
              <a:ea typeface="方正黑体简体" panose="03000509000000000000" pitchFamily="65" charset="-122"/>
            </a:endParaRPr>
          </a:p>
        </p:txBody>
      </p:sp>
      <p:sp>
        <p:nvSpPr>
          <p:cNvPr id="4" name="椭圆 3"/>
          <p:cNvSpPr/>
          <p:nvPr>
            <p:custDataLst>
              <p:tags r:id="rId2"/>
            </p:custDataLst>
          </p:nvPr>
        </p:nvSpPr>
        <p:spPr>
          <a:xfrm>
            <a:off x="3509832" y="876144"/>
            <a:ext cx="558112" cy="558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FFFFFF"/>
                </a:solidFill>
                <a:latin typeface="方正黑体简体" panose="03000509000000000000" pitchFamily="65" charset="-122"/>
                <a:ea typeface="方正黑体简体" panose="03000509000000000000" pitchFamily="65" charset="-122"/>
              </a:rPr>
              <a:t>1</a:t>
            </a:r>
            <a:endParaRPr lang="zh-CN" altLang="en-US" sz="2400" dirty="0">
              <a:solidFill>
                <a:srgbClr val="FFFFFF"/>
              </a:solidFill>
              <a:latin typeface="方正黑体简体" panose="03000509000000000000" pitchFamily="65" charset="-122"/>
              <a:ea typeface="方正黑体简体" panose="03000509000000000000" pitchFamily="65" charset="-122"/>
            </a:endParaRPr>
          </a:p>
        </p:txBody>
      </p:sp>
      <p:sp>
        <p:nvSpPr>
          <p:cNvPr id="5" name="任意多边形 4"/>
          <p:cNvSpPr/>
          <p:nvPr>
            <p:custDataLst>
              <p:tags r:id="rId3"/>
            </p:custDataLst>
          </p:nvPr>
        </p:nvSpPr>
        <p:spPr>
          <a:xfrm>
            <a:off x="3971295" y="1618888"/>
            <a:ext cx="3850041" cy="553375"/>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eaLnBrk="1" fontAlgn="auto" hangingPunct="1">
              <a:spcBef>
                <a:spcPts val="0"/>
              </a:spcBef>
              <a:spcAft>
                <a:spcPts val="0"/>
              </a:spcAft>
              <a:defRPr/>
            </a:pPr>
            <a:r>
              <a:rPr lang="zh-CN" altLang="en-US" sz="1600">
                <a:solidFill>
                  <a:srgbClr val="FFFFFF"/>
                </a:solidFill>
                <a:latin typeface="方正黑体简体" panose="03000509000000000000" pitchFamily="65" charset="-122"/>
                <a:ea typeface="方正黑体简体" panose="03000509000000000000" pitchFamily="65" charset="-122"/>
              </a:rPr>
              <a:t>请在此处输入您的文本</a:t>
            </a:r>
            <a:endParaRPr lang="zh-CN" altLang="en-US" sz="1100" dirty="0">
              <a:solidFill>
                <a:srgbClr val="FFFFFF"/>
              </a:solidFill>
              <a:latin typeface="方正黑体简体" panose="03000509000000000000" pitchFamily="65" charset="-122"/>
              <a:ea typeface="方正黑体简体" panose="03000509000000000000" pitchFamily="65" charset="-122"/>
            </a:endParaRPr>
          </a:p>
        </p:txBody>
      </p:sp>
      <p:sp>
        <p:nvSpPr>
          <p:cNvPr id="6" name="椭圆 5"/>
          <p:cNvSpPr/>
          <p:nvPr>
            <p:custDataLst>
              <p:tags r:id="rId4"/>
            </p:custDataLst>
          </p:nvPr>
        </p:nvSpPr>
        <p:spPr>
          <a:xfrm>
            <a:off x="3500855" y="1625012"/>
            <a:ext cx="558112" cy="558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FFFFFF"/>
                </a:solidFill>
                <a:latin typeface="方正黑体简体" panose="03000509000000000000" pitchFamily="65" charset="-122"/>
                <a:ea typeface="方正黑体简体" panose="03000509000000000000" pitchFamily="65" charset="-122"/>
              </a:rPr>
              <a:t>2</a:t>
            </a:r>
            <a:endParaRPr lang="zh-CN" altLang="en-US" sz="2400" dirty="0">
              <a:solidFill>
                <a:srgbClr val="FFFFFF"/>
              </a:solidFill>
              <a:latin typeface="方正黑体简体" panose="03000509000000000000" pitchFamily="65" charset="-122"/>
              <a:ea typeface="方正黑体简体" panose="03000509000000000000" pitchFamily="65" charset="-122"/>
            </a:endParaRPr>
          </a:p>
        </p:txBody>
      </p:sp>
      <p:sp>
        <p:nvSpPr>
          <p:cNvPr id="7" name="任意多边形 6"/>
          <p:cNvSpPr/>
          <p:nvPr>
            <p:custDataLst>
              <p:tags r:id="rId5"/>
            </p:custDataLst>
          </p:nvPr>
        </p:nvSpPr>
        <p:spPr>
          <a:xfrm>
            <a:off x="3962319" y="2366179"/>
            <a:ext cx="3850041" cy="554951"/>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eaLnBrk="1" fontAlgn="auto" hangingPunct="1">
              <a:spcBef>
                <a:spcPts val="0"/>
              </a:spcBef>
              <a:spcAft>
                <a:spcPts val="0"/>
              </a:spcAft>
              <a:defRPr/>
            </a:pPr>
            <a:r>
              <a:rPr lang="zh-CN" altLang="en-US" sz="1600">
                <a:solidFill>
                  <a:srgbClr val="FFFFFF"/>
                </a:solidFill>
                <a:latin typeface="方正黑体简体" panose="03000509000000000000" pitchFamily="65" charset="-122"/>
                <a:ea typeface="方正黑体简体" panose="03000509000000000000" pitchFamily="65" charset="-122"/>
              </a:rPr>
              <a:t>请在此处输入您的文本</a:t>
            </a:r>
            <a:endParaRPr lang="zh-CN" altLang="en-US" sz="1100" dirty="0">
              <a:solidFill>
                <a:srgbClr val="FFFFFF"/>
              </a:solidFill>
              <a:latin typeface="方正黑体简体" panose="03000509000000000000" pitchFamily="65" charset="-122"/>
              <a:ea typeface="方正黑体简体" panose="03000509000000000000" pitchFamily="65" charset="-122"/>
            </a:endParaRPr>
          </a:p>
        </p:txBody>
      </p:sp>
      <p:sp>
        <p:nvSpPr>
          <p:cNvPr id="8" name="椭圆 7"/>
          <p:cNvSpPr/>
          <p:nvPr>
            <p:custDataLst>
              <p:tags r:id="rId6"/>
            </p:custDataLst>
          </p:nvPr>
        </p:nvSpPr>
        <p:spPr>
          <a:xfrm>
            <a:off x="3491879" y="2372304"/>
            <a:ext cx="558112" cy="558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FFFFFF"/>
                </a:solidFill>
                <a:latin typeface="方正黑体简体" panose="03000509000000000000" pitchFamily="65" charset="-122"/>
                <a:ea typeface="方正黑体简体" panose="03000509000000000000" pitchFamily="65" charset="-122"/>
              </a:rPr>
              <a:t>3</a:t>
            </a:r>
            <a:endParaRPr lang="zh-CN" altLang="en-US" sz="2400" dirty="0">
              <a:solidFill>
                <a:srgbClr val="FFFFFF"/>
              </a:solidFill>
              <a:latin typeface="方正黑体简体" panose="03000509000000000000" pitchFamily="65" charset="-122"/>
              <a:ea typeface="方正黑体简体" panose="03000509000000000000" pitchFamily="65" charset="-122"/>
            </a:endParaRPr>
          </a:p>
        </p:txBody>
      </p:sp>
      <p:sp>
        <p:nvSpPr>
          <p:cNvPr id="9" name="任意多边形 8"/>
          <p:cNvSpPr/>
          <p:nvPr>
            <p:custDataLst>
              <p:tags r:id="rId7"/>
            </p:custDataLst>
          </p:nvPr>
        </p:nvSpPr>
        <p:spPr>
          <a:xfrm>
            <a:off x="3953342" y="3115048"/>
            <a:ext cx="3850041" cy="553374"/>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eaLnBrk="1" fontAlgn="auto" hangingPunct="1">
              <a:spcBef>
                <a:spcPts val="0"/>
              </a:spcBef>
              <a:spcAft>
                <a:spcPts val="0"/>
              </a:spcAft>
              <a:defRPr/>
            </a:pPr>
            <a:r>
              <a:rPr lang="zh-CN" altLang="en-US" sz="1600" dirty="0">
                <a:solidFill>
                  <a:srgbClr val="FFFFFF"/>
                </a:solidFill>
                <a:latin typeface="方正黑体简体" panose="03000509000000000000" pitchFamily="65" charset="-122"/>
                <a:ea typeface="方正黑体简体" panose="03000509000000000000" pitchFamily="65" charset="-122"/>
              </a:rPr>
              <a:t>请在此处输入您的文本</a:t>
            </a:r>
            <a:endParaRPr lang="zh-CN" altLang="en-US" sz="1100" dirty="0">
              <a:solidFill>
                <a:srgbClr val="FFFFFF"/>
              </a:solidFill>
              <a:latin typeface="方正黑体简体" panose="03000509000000000000" pitchFamily="65" charset="-122"/>
              <a:ea typeface="方正黑体简体" panose="03000509000000000000" pitchFamily="65" charset="-122"/>
            </a:endParaRPr>
          </a:p>
        </p:txBody>
      </p:sp>
      <p:sp>
        <p:nvSpPr>
          <p:cNvPr id="10" name="椭圆 9"/>
          <p:cNvSpPr/>
          <p:nvPr>
            <p:custDataLst>
              <p:tags r:id="rId8"/>
            </p:custDataLst>
          </p:nvPr>
        </p:nvSpPr>
        <p:spPr>
          <a:xfrm>
            <a:off x="3482902" y="3121173"/>
            <a:ext cx="558112" cy="558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FFFFFF"/>
                </a:solidFill>
                <a:latin typeface="方正黑体简体" panose="03000509000000000000" pitchFamily="65" charset="-122"/>
                <a:ea typeface="方正黑体简体" panose="03000509000000000000" pitchFamily="65" charset="-122"/>
              </a:rPr>
              <a:t>4</a:t>
            </a:r>
            <a:endParaRPr lang="zh-CN" altLang="en-US" sz="2400" dirty="0">
              <a:solidFill>
                <a:srgbClr val="FFFFFF"/>
              </a:solidFill>
              <a:latin typeface="方正黑体简体" panose="03000509000000000000" pitchFamily="65" charset="-122"/>
              <a:ea typeface="方正黑体简体" panose="03000509000000000000" pitchFamily="65" charset="-122"/>
            </a:endParaRPr>
          </a:p>
        </p:txBody>
      </p:sp>
      <p:sp>
        <p:nvSpPr>
          <p:cNvPr id="11" name="任意多边形 10"/>
          <p:cNvSpPr/>
          <p:nvPr>
            <p:custDataLst>
              <p:tags r:id="rId9"/>
            </p:custDataLst>
          </p:nvPr>
        </p:nvSpPr>
        <p:spPr>
          <a:xfrm>
            <a:off x="3944366" y="3863917"/>
            <a:ext cx="3850041" cy="553375"/>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eaLnBrk="1" fontAlgn="auto" hangingPunct="1">
              <a:spcBef>
                <a:spcPts val="0"/>
              </a:spcBef>
              <a:spcAft>
                <a:spcPts val="0"/>
              </a:spcAft>
              <a:defRPr/>
            </a:pPr>
            <a:r>
              <a:rPr lang="zh-CN" altLang="en-US" sz="1600">
                <a:solidFill>
                  <a:srgbClr val="FFFFFF"/>
                </a:solidFill>
                <a:latin typeface="方正黑体简体" panose="03000509000000000000" pitchFamily="65" charset="-122"/>
                <a:ea typeface="方正黑体简体" panose="03000509000000000000" pitchFamily="65" charset="-122"/>
              </a:rPr>
              <a:t>请在此处输入您的文本</a:t>
            </a:r>
            <a:endParaRPr lang="zh-CN" altLang="en-US" sz="1100" dirty="0">
              <a:solidFill>
                <a:srgbClr val="FFFFFF"/>
              </a:solidFill>
              <a:latin typeface="方正黑体简体" panose="03000509000000000000" pitchFamily="65" charset="-122"/>
              <a:ea typeface="方正黑体简体" panose="03000509000000000000" pitchFamily="65" charset="-122"/>
            </a:endParaRPr>
          </a:p>
        </p:txBody>
      </p:sp>
      <p:sp>
        <p:nvSpPr>
          <p:cNvPr id="12" name="椭圆 11"/>
          <p:cNvSpPr/>
          <p:nvPr>
            <p:custDataLst>
              <p:tags r:id="rId10"/>
            </p:custDataLst>
          </p:nvPr>
        </p:nvSpPr>
        <p:spPr>
          <a:xfrm>
            <a:off x="3473924" y="3870042"/>
            <a:ext cx="558112" cy="558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FFFFFF"/>
                </a:solidFill>
                <a:latin typeface="方正黑体简体" panose="03000509000000000000" pitchFamily="65" charset="-122"/>
                <a:ea typeface="方正黑体简体" panose="03000509000000000000" pitchFamily="65" charset="-122"/>
              </a:rPr>
              <a:t>5</a:t>
            </a:r>
            <a:endParaRPr lang="zh-CN" altLang="en-US" sz="2400" dirty="0">
              <a:solidFill>
                <a:srgbClr val="FFFFFF"/>
              </a:solidFill>
              <a:latin typeface="方正黑体简体" panose="03000509000000000000" pitchFamily="65" charset="-122"/>
              <a:ea typeface="方正黑体简体" panose="03000509000000000000" pitchFamily="65" charset="-122"/>
            </a:endParaRPr>
          </a:p>
        </p:txBody>
      </p:sp>
      <p:sp>
        <p:nvSpPr>
          <p:cNvPr id="13" name="右箭头 12"/>
          <p:cNvSpPr/>
          <p:nvPr/>
        </p:nvSpPr>
        <p:spPr>
          <a:xfrm>
            <a:off x="2555776" y="3197435"/>
            <a:ext cx="648072" cy="405587"/>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endParaRPr lang="zh-CN" altLang="en-US" sz="1600">
              <a:solidFill>
                <a:srgbClr val="FFFFFF"/>
              </a:solidFill>
              <a:latin typeface="方正黑体简体" panose="03000509000000000000" pitchFamily="65" charset="-122"/>
              <a:ea typeface="方正黑体简体" panose="03000509000000000000" pitchFamily="65" charset="-122"/>
            </a:endParaRPr>
          </a:p>
        </p:txBody>
      </p:sp>
      <p:sp>
        <p:nvSpPr>
          <p:cNvPr id="14" name="TextBox 13"/>
          <p:cNvSpPr txBox="1"/>
          <p:nvPr/>
        </p:nvSpPr>
        <p:spPr>
          <a:xfrm>
            <a:off x="456666" y="1779662"/>
            <a:ext cx="1451038" cy="923330"/>
          </a:xfrm>
          <a:prstGeom prst="rect">
            <a:avLst/>
          </a:prstGeom>
          <a:noFill/>
        </p:spPr>
        <p:txBody>
          <a:bodyPr wrap="none" rtlCol="0">
            <a:spAutoFit/>
          </a:bodyPr>
          <a:lstStyle/>
          <a:p>
            <a:pPr algn="r"/>
            <a:r>
              <a:rPr lang="zh-CN" altLang="en-US" sz="3600" dirty="0">
                <a:solidFill>
                  <a:schemeClr val="bg1"/>
                </a:solidFill>
                <a:latin typeface="方正黑体简体" panose="03000509000000000000" pitchFamily="65" charset="-122"/>
                <a:ea typeface="方正黑体简体" panose="03000509000000000000" pitchFamily="65" charset="-122"/>
              </a:rPr>
              <a:t>目录</a:t>
            </a:r>
            <a:endParaRPr lang="en-US" altLang="zh-CN" sz="2400" dirty="0">
              <a:solidFill>
                <a:schemeClr val="bg1"/>
              </a:solidFill>
              <a:latin typeface="方正黑体简体" panose="03000509000000000000" pitchFamily="65" charset="-122"/>
              <a:ea typeface="方正黑体简体" panose="03000509000000000000" pitchFamily="65" charset="-122"/>
            </a:endParaRPr>
          </a:p>
          <a:p>
            <a:pPr algn="r"/>
            <a:r>
              <a:rPr lang="en-US" altLang="zh-CN" dirty="0">
                <a:solidFill>
                  <a:schemeClr val="bg1"/>
                </a:solidFill>
                <a:latin typeface="方正黑体简体" panose="03000509000000000000" pitchFamily="65" charset="-122"/>
                <a:ea typeface="方正黑体简体" panose="03000509000000000000" pitchFamily="65" charset="-122"/>
              </a:rPr>
              <a:t>CONTENTS</a:t>
            </a:r>
            <a:endParaRPr lang="zh-CN" altLang="en-US" sz="1200" dirty="0">
              <a:solidFill>
                <a:schemeClr val="bg1"/>
              </a:solidFill>
              <a:latin typeface="方正黑体简体" panose="03000509000000000000" pitchFamily="65" charset="-122"/>
              <a:ea typeface="方正黑体简体" panose="03000509000000000000" pitchFamily="65" charset="-122"/>
            </a:endParaRPr>
          </a:p>
        </p:txBody>
      </p:sp>
    </p:spTree>
    <p:extLst>
      <p:ext uri="{BB962C8B-B14F-4D97-AF65-F5344CB8AC3E}">
        <p14:creationId xmlns:p14="http://schemas.microsoft.com/office/powerpoint/2010/main" val="3859623327"/>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mph" presetSubtype="0" fill="remove" grpId="0" nodeType="afterEffect">
                                  <p:stCondLst>
                                    <p:cond delay="0"/>
                                  </p:stCondLst>
                                  <p:childTnLst>
                                    <p:animClr clrSpc="rgb" dir="cw">
                                      <p:cBhvr override="childStyle">
                                        <p:cTn id="11" dur="250" autoRev="1" fill="remove"/>
                                        <p:tgtEl>
                                          <p:spTgt spid="9"/>
                                        </p:tgtEl>
                                        <p:attrNameLst>
                                          <p:attrName>style.color</p:attrName>
                                        </p:attrNameLst>
                                      </p:cBhvr>
                                      <p:to>
                                        <a:schemeClr val="bg1"/>
                                      </p:to>
                                    </p:animClr>
                                    <p:animClr clrSpc="rgb" dir="cw">
                                      <p:cBhvr>
                                        <p:cTn id="12" dur="250" autoRev="1" fill="remove"/>
                                        <p:tgtEl>
                                          <p:spTgt spid="9"/>
                                        </p:tgtEl>
                                        <p:attrNameLst>
                                          <p:attrName>fillcolor</p:attrName>
                                        </p:attrNameLst>
                                      </p:cBhvr>
                                      <p:to>
                                        <a:schemeClr val="bg1"/>
                                      </p:to>
                                    </p:animClr>
                                    <p:set>
                                      <p:cBhvr>
                                        <p:cTn id="13" dur="250" autoRev="1" fill="remove"/>
                                        <p:tgtEl>
                                          <p:spTgt spid="9"/>
                                        </p:tgtEl>
                                        <p:attrNameLst>
                                          <p:attrName>fill.type</p:attrName>
                                        </p:attrNameLst>
                                      </p:cBhvr>
                                      <p:to>
                                        <p:strVal val="solid"/>
                                      </p:to>
                                    </p:set>
                                    <p:set>
                                      <p:cBhvr>
                                        <p:cTn id="14" dur="250" autoRev="1" fill="remove"/>
                                        <p:tgtEl>
                                          <p:spTgt spid="9"/>
                                        </p:tgtEl>
                                        <p:attrNameLst>
                                          <p:attrName>fill.on</p:attrName>
                                        </p:attrNameLst>
                                      </p:cBhvr>
                                      <p:to>
                                        <p:strVal val="true"/>
                                      </p:to>
                                    </p:set>
                                  </p:childTnLst>
                                </p:cTn>
                              </p:par>
                              <p:par>
                                <p:cTn id="15" presetID="27" presetClass="emph" presetSubtype="0" fill="remove" grpId="0" nodeType="withEffect">
                                  <p:stCondLst>
                                    <p:cond delay="0"/>
                                  </p:stCondLst>
                                  <p:childTnLst>
                                    <p:animClr clrSpc="rgb" dir="cw">
                                      <p:cBhvr override="childStyle">
                                        <p:cTn id="16" dur="250" autoRev="1" fill="remove"/>
                                        <p:tgtEl>
                                          <p:spTgt spid="10"/>
                                        </p:tgtEl>
                                        <p:attrNameLst>
                                          <p:attrName>style.color</p:attrName>
                                        </p:attrNameLst>
                                      </p:cBhvr>
                                      <p:to>
                                        <a:schemeClr val="bg1"/>
                                      </p:to>
                                    </p:animClr>
                                    <p:animClr clrSpc="rgb" dir="cw">
                                      <p:cBhvr>
                                        <p:cTn id="17" dur="250" autoRev="1" fill="remove"/>
                                        <p:tgtEl>
                                          <p:spTgt spid="10"/>
                                        </p:tgtEl>
                                        <p:attrNameLst>
                                          <p:attrName>fillcolor</p:attrName>
                                        </p:attrNameLst>
                                      </p:cBhvr>
                                      <p:to>
                                        <a:schemeClr val="bg1"/>
                                      </p:to>
                                    </p:animClr>
                                    <p:set>
                                      <p:cBhvr>
                                        <p:cTn id="18" dur="250" autoRev="1" fill="remove"/>
                                        <p:tgtEl>
                                          <p:spTgt spid="10"/>
                                        </p:tgtEl>
                                        <p:attrNameLst>
                                          <p:attrName>fill.type</p:attrName>
                                        </p:attrNameLst>
                                      </p:cBhvr>
                                      <p:to>
                                        <p:strVal val="solid"/>
                                      </p:to>
                                    </p:set>
                                    <p:set>
                                      <p:cBhvr>
                                        <p:cTn id="19" dur="250" autoRev="1" fill="remove"/>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699957" y="1059582"/>
            <a:ext cx="738153" cy="3554723"/>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文本框 32"/>
          <p:cNvSpPr txBox="1">
            <a:spLocks noChangeArrowheads="1"/>
          </p:cNvSpPr>
          <p:nvPr/>
        </p:nvSpPr>
        <p:spPr bwMode="auto">
          <a:xfrm>
            <a:off x="2790867" y="1577297"/>
            <a:ext cx="56137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3200" dirty="0">
                <a:solidFill>
                  <a:sysClr val="windowText" lastClr="000000"/>
                </a:solidFill>
                <a:latin typeface="Impact" pitchFamily="34" charset="0"/>
                <a:cs typeface="Aharoni" pitchFamily="2" charset="-79"/>
              </a:rPr>
              <a:t>01</a:t>
            </a:r>
            <a:endParaRPr lang="zh-CN" altLang="en-US" sz="3200" dirty="0">
              <a:solidFill>
                <a:sysClr val="windowText" lastClr="000000"/>
              </a:solidFill>
              <a:latin typeface="Impact" pitchFamily="34" charset="0"/>
              <a:cs typeface="Aharoni" pitchFamily="2" charset="-79"/>
            </a:endParaRPr>
          </a:p>
        </p:txBody>
      </p:sp>
      <p:sp>
        <p:nvSpPr>
          <p:cNvPr id="13" name="文本框 33"/>
          <p:cNvSpPr txBox="1">
            <a:spLocks noChangeArrowheads="1"/>
          </p:cNvSpPr>
          <p:nvPr/>
        </p:nvSpPr>
        <p:spPr bwMode="auto">
          <a:xfrm>
            <a:off x="2783026" y="2283959"/>
            <a:ext cx="61106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lgn="ctr" eaLnBrk="1" hangingPunct="1"/>
            <a:r>
              <a:rPr lang="en-US" altLang="zh-CN" sz="3200" dirty="0">
                <a:solidFill>
                  <a:sysClr val="windowText" lastClr="000000"/>
                </a:solidFill>
                <a:latin typeface="Impact" pitchFamily="34" charset="0"/>
                <a:cs typeface="Aharoni" pitchFamily="2" charset="-79"/>
              </a:rPr>
              <a:t>02</a:t>
            </a:r>
            <a:endParaRPr lang="zh-CN" altLang="en-US" sz="3200">
              <a:solidFill>
                <a:sysClr val="windowText" lastClr="000000"/>
              </a:solidFill>
              <a:latin typeface="Impact" pitchFamily="34" charset="0"/>
              <a:cs typeface="Aharoni" pitchFamily="2" charset="-79"/>
            </a:endParaRPr>
          </a:p>
        </p:txBody>
      </p:sp>
      <p:sp>
        <p:nvSpPr>
          <p:cNvPr id="14" name="文本框 34"/>
          <p:cNvSpPr txBox="1"/>
          <p:nvPr/>
        </p:nvSpPr>
        <p:spPr>
          <a:xfrm>
            <a:off x="2780564" y="2990621"/>
            <a:ext cx="622286" cy="584775"/>
          </a:xfrm>
          <a:prstGeom prst="rect">
            <a:avLst/>
          </a:prstGeom>
          <a:noFill/>
        </p:spPr>
        <p:txBody>
          <a:bodyPr wrap="none">
            <a:spAutoFit/>
          </a:bodyPr>
          <a:lstStyle/>
          <a:p>
            <a:pPr algn="ctr" eaLnBrk="1" fontAlgn="auto" hangingPunct="1">
              <a:spcBef>
                <a:spcPts val="0"/>
              </a:spcBef>
              <a:spcAft>
                <a:spcPts val="0"/>
              </a:spcAft>
              <a:defRPr/>
            </a:pPr>
            <a:r>
              <a:rPr lang="en-US" altLang="zh-CN" sz="3200" dirty="0">
                <a:solidFill>
                  <a:sysClr val="windowText" lastClr="000000"/>
                </a:solidFill>
                <a:latin typeface="Impact" panose="020B0806030902050204" pitchFamily="34" charset="0"/>
                <a:ea typeface="+mn-ea"/>
                <a:cs typeface="Aharoni" panose="02010803020104030203" pitchFamily="2" charset="-79"/>
              </a:rPr>
              <a:t>03</a:t>
            </a:r>
            <a:endParaRPr lang="zh-CN" altLang="en-US" sz="3200" dirty="0">
              <a:solidFill>
                <a:sysClr val="windowText" lastClr="000000"/>
              </a:solidFill>
              <a:latin typeface="Impact" panose="020B0806030902050204" pitchFamily="34" charset="0"/>
              <a:ea typeface="+mn-ea"/>
              <a:cs typeface="Aharoni" panose="02010803020104030203" pitchFamily="2" charset="-79"/>
            </a:endParaRPr>
          </a:p>
        </p:txBody>
      </p:sp>
      <p:sp>
        <p:nvSpPr>
          <p:cNvPr id="15" name="文本框 35"/>
          <p:cNvSpPr txBox="1"/>
          <p:nvPr/>
        </p:nvSpPr>
        <p:spPr>
          <a:xfrm>
            <a:off x="2783197" y="3697282"/>
            <a:ext cx="609462" cy="584775"/>
          </a:xfrm>
          <a:prstGeom prst="rect">
            <a:avLst/>
          </a:prstGeom>
          <a:noFill/>
        </p:spPr>
        <p:txBody>
          <a:bodyPr wrap="none">
            <a:spAutoFit/>
          </a:bodyPr>
          <a:lstStyle/>
          <a:p>
            <a:pPr algn="ctr" eaLnBrk="1" fontAlgn="auto" hangingPunct="1">
              <a:spcBef>
                <a:spcPts val="0"/>
              </a:spcBef>
              <a:spcAft>
                <a:spcPts val="0"/>
              </a:spcAft>
              <a:defRPr/>
            </a:pPr>
            <a:r>
              <a:rPr lang="en-US" altLang="zh-CN" sz="3200" dirty="0">
                <a:solidFill>
                  <a:sysClr val="windowText" lastClr="000000"/>
                </a:solidFill>
                <a:latin typeface="Impact" panose="020B0806030902050204" pitchFamily="34" charset="0"/>
                <a:ea typeface="+mn-ea"/>
                <a:cs typeface="Aharoni" panose="02010803020104030203" pitchFamily="2" charset="-79"/>
              </a:rPr>
              <a:t>04</a:t>
            </a:r>
            <a:endParaRPr lang="zh-CN" altLang="en-US" sz="3200" dirty="0">
              <a:solidFill>
                <a:sysClr val="windowText" lastClr="000000"/>
              </a:solidFill>
              <a:latin typeface="Impact" panose="020B0806030902050204" pitchFamily="34" charset="0"/>
              <a:ea typeface="+mn-ea"/>
              <a:cs typeface="Aharoni" panose="02010803020104030203" pitchFamily="2" charset="-79"/>
            </a:endParaRPr>
          </a:p>
        </p:txBody>
      </p:sp>
      <p:grpSp>
        <p:nvGrpSpPr>
          <p:cNvPr id="20" name="组合 19"/>
          <p:cNvGrpSpPr/>
          <p:nvPr/>
        </p:nvGrpSpPr>
        <p:grpSpPr>
          <a:xfrm>
            <a:off x="1660748" y="1322849"/>
            <a:ext cx="1166566" cy="1060877"/>
            <a:chOff x="2884884" y="1322849"/>
            <a:chExt cx="1166566" cy="1060877"/>
          </a:xfrm>
        </p:grpSpPr>
        <p:sp>
          <p:nvSpPr>
            <p:cNvPr id="2" name="Freeform 23"/>
            <p:cNvSpPr>
              <a:spLocks/>
            </p:cNvSpPr>
            <p:nvPr/>
          </p:nvSpPr>
          <p:spPr bwMode="auto">
            <a:xfrm>
              <a:off x="2884884" y="1322849"/>
              <a:ext cx="1039209" cy="990082"/>
            </a:xfrm>
            <a:custGeom>
              <a:avLst/>
              <a:gdLst>
                <a:gd name="T0" fmla="*/ 45 w 45"/>
                <a:gd name="T1" fmla="*/ 43 h 43"/>
                <a:gd name="T2" fmla="*/ 22 w 45"/>
                <a:gd name="T3" fmla="*/ 43 h 43"/>
                <a:gd name="T4" fmla="*/ 0 w 45"/>
                <a:gd name="T5" fmla="*/ 21 h 43"/>
                <a:gd name="T6" fmla="*/ 22 w 45"/>
                <a:gd name="T7" fmla="*/ 0 h 43"/>
                <a:gd name="T8" fmla="*/ 45 w 45"/>
                <a:gd name="T9" fmla="*/ 0 h 43"/>
                <a:gd name="T10" fmla="*/ 45 w 45"/>
                <a:gd name="T11" fmla="*/ 13 h 43"/>
                <a:gd name="T12" fmla="*/ 22 w 45"/>
                <a:gd name="T13" fmla="*/ 13 h 43"/>
                <a:gd name="T14" fmla="*/ 13 w 45"/>
                <a:gd name="T15" fmla="*/ 21 h 43"/>
                <a:gd name="T16" fmla="*/ 22 w 45"/>
                <a:gd name="T17" fmla="*/ 30 h 43"/>
                <a:gd name="T18" fmla="*/ 45 w 45"/>
                <a:gd name="T19" fmla="*/ 30 h 43"/>
                <a:gd name="T20" fmla="*/ 45 w 45"/>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43">
                  <a:moveTo>
                    <a:pt x="45" y="43"/>
                  </a:moveTo>
                  <a:cubicBezTo>
                    <a:pt x="22" y="43"/>
                    <a:pt x="22" y="43"/>
                    <a:pt x="22" y="43"/>
                  </a:cubicBezTo>
                  <a:cubicBezTo>
                    <a:pt x="10" y="43"/>
                    <a:pt x="0" y="33"/>
                    <a:pt x="0" y="21"/>
                  </a:cubicBezTo>
                  <a:cubicBezTo>
                    <a:pt x="0" y="9"/>
                    <a:pt x="10" y="0"/>
                    <a:pt x="22" y="0"/>
                  </a:cubicBezTo>
                  <a:cubicBezTo>
                    <a:pt x="45" y="0"/>
                    <a:pt x="45" y="0"/>
                    <a:pt x="45" y="0"/>
                  </a:cubicBezTo>
                  <a:cubicBezTo>
                    <a:pt x="45" y="13"/>
                    <a:pt x="45" y="13"/>
                    <a:pt x="45" y="13"/>
                  </a:cubicBezTo>
                  <a:cubicBezTo>
                    <a:pt x="22" y="13"/>
                    <a:pt x="22" y="13"/>
                    <a:pt x="22" y="13"/>
                  </a:cubicBezTo>
                  <a:cubicBezTo>
                    <a:pt x="17" y="13"/>
                    <a:pt x="13" y="17"/>
                    <a:pt x="13" y="21"/>
                  </a:cubicBezTo>
                  <a:cubicBezTo>
                    <a:pt x="13" y="26"/>
                    <a:pt x="17" y="30"/>
                    <a:pt x="22" y="30"/>
                  </a:cubicBezTo>
                  <a:cubicBezTo>
                    <a:pt x="45" y="30"/>
                    <a:pt x="45" y="30"/>
                    <a:pt x="45" y="30"/>
                  </a:cubicBezTo>
                  <a:lnTo>
                    <a:pt x="45" y="43"/>
                  </a:lnTo>
                  <a:close/>
                </a:path>
              </a:pathLst>
            </a:custGeom>
            <a:solidFill>
              <a:schemeClr val="tx2"/>
            </a:solidFill>
            <a:ln>
              <a:noFill/>
            </a:ln>
            <a:effectLst>
              <a:outerShdw blurRad="50800" dist="38100" dir="10800000" algn="r" rotWithShape="0">
                <a:prstClr val="black">
                  <a:alpha val="40000"/>
                </a:prstClr>
              </a:outerShdw>
            </a:effectLst>
            <a:extLst/>
          </p:spPr>
          <p:txBody>
            <a:bodyPr/>
            <a:lstStyle/>
            <a:p>
              <a:pPr eaLnBrk="1" fontAlgn="auto" hangingPunct="1">
                <a:spcBef>
                  <a:spcPts val="0"/>
                </a:spcBef>
                <a:spcAft>
                  <a:spcPts val="0"/>
                </a:spcAft>
                <a:defRPr/>
              </a:pPr>
              <a:endParaRPr lang="zh-CN" altLang="en-US">
                <a:latin typeface="+mn-lt"/>
                <a:ea typeface="+mn-ea"/>
              </a:endParaRPr>
            </a:p>
          </p:txBody>
        </p:sp>
        <p:sp>
          <p:nvSpPr>
            <p:cNvPr id="9" name="任意多边形 41"/>
            <p:cNvSpPr>
              <a:spLocks/>
            </p:cNvSpPr>
            <p:nvPr/>
          </p:nvSpPr>
          <p:spPr bwMode="auto">
            <a:xfrm>
              <a:off x="3411416" y="1685627"/>
              <a:ext cx="298537" cy="238073"/>
            </a:xfrm>
            <a:custGeom>
              <a:avLst/>
              <a:gdLst>
                <a:gd name="T0" fmla="*/ 263274 w 376393"/>
                <a:gd name="T1" fmla="*/ 229461 h 299657"/>
                <a:gd name="T2" fmla="*/ 264709 w 376393"/>
                <a:gd name="T3" fmla="*/ 230871 h 299657"/>
                <a:gd name="T4" fmla="*/ 281932 w 376393"/>
                <a:gd name="T5" fmla="*/ 253449 h 299657"/>
                <a:gd name="T6" fmla="*/ 279061 w 376393"/>
                <a:gd name="T7" fmla="*/ 254861 h 299657"/>
                <a:gd name="T8" fmla="*/ 273320 w 376393"/>
                <a:gd name="T9" fmla="*/ 254861 h 299657"/>
                <a:gd name="T10" fmla="*/ 273320 w 376393"/>
                <a:gd name="T11" fmla="*/ 283083 h 299657"/>
                <a:gd name="T12" fmla="*/ 270450 w 376393"/>
                <a:gd name="T13" fmla="*/ 284493 h 299657"/>
                <a:gd name="T14" fmla="*/ 254661 w 376393"/>
                <a:gd name="T15" fmla="*/ 284493 h 299657"/>
                <a:gd name="T16" fmla="*/ 253226 w 376393"/>
                <a:gd name="T17" fmla="*/ 283083 h 299657"/>
                <a:gd name="T18" fmla="*/ 253226 w 376393"/>
                <a:gd name="T19" fmla="*/ 254861 h 299657"/>
                <a:gd name="T20" fmla="*/ 247485 w 376393"/>
                <a:gd name="T21" fmla="*/ 254861 h 299657"/>
                <a:gd name="T22" fmla="*/ 244614 w 376393"/>
                <a:gd name="T23" fmla="*/ 253449 h 299657"/>
                <a:gd name="T24" fmla="*/ 260403 w 376393"/>
                <a:gd name="T25" fmla="*/ 230871 h 299657"/>
                <a:gd name="T26" fmla="*/ 263274 w 376393"/>
                <a:gd name="T27" fmla="*/ 229461 h 299657"/>
                <a:gd name="T28" fmla="*/ 103884 w 376393"/>
                <a:gd name="T29" fmla="*/ 229461 h 299657"/>
                <a:gd name="T30" fmla="*/ 118936 w 376393"/>
                <a:gd name="T31" fmla="*/ 229461 h 299657"/>
                <a:gd name="T32" fmla="*/ 121673 w 376393"/>
                <a:gd name="T33" fmla="*/ 230871 h 299657"/>
                <a:gd name="T34" fmla="*/ 121673 w 376393"/>
                <a:gd name="T35" fmla="*/ 259094 h 299657"/>
                <a:gd name="T36" fmla="*/ 127146 w 376393"/>
                <a:gd name="T37" fmla="*/ 259094 h 299657"/>
                <a:gd name="T38" fmla="*/ 128514 w 376393"/>
                <a:gd name="T39" fmla="*/ 260505 h 299657"/>
                <a:gd name="T40" fmla="*/ 113462 w 376393"/>
                <a:gd name="T41" fmla="*/ 283083 h 299657"/>
                <a:gd name="T42" fmla="*/ 110726 w 376393"/>
                <a:gd name="T43" fmla="*/ 284493 h 299657"/>
                <a:gd name="T44" fmla="*/ 109358 w 376393"/>
                <a:gd name="T45" fmla="*/ 283083 h 299657"/>
                <a:gd name="T46" fmla="*/ 94306 w 376393"/>
                <a:gd name="T47" fmla="*/ 260505 h 299657"/>
                <a:gd name="T48" fmla="*/ 95675 w 376393"/>
                <a:gd name="T49" fmla="*/ 259094 h 299657"/>
                <a:gd name="T50" fmla="*/ 101148 w 376393"/>
                <a:gd name="T51" fmla="*/ 259094 h 299657"/>
                <a:gd name="T52" fmla="*/ 101148 w 376393"/>
                <a:gd name="T53" fmla="*/ 230871 h 299657"/>
                <a:gd name="T54" fmla="*/ 103884 w 376393"/>
                <a:gd name="T55" fmla="*/ 229461 h 299657"/>
                <a:gd name="T56" fmla="*/ 187082 w 376393"/>
                <a:gd name="T57" fmla="*/ 214954 h 299657"/>
                <a:gd name="T58" fmla="*/ 217352 w 376393"/>
                <a:gd name="T59" fmla="*/ 227507 h 299657"/>
                <a:gd name="T60" fmla="*/ 217352 w 376393"/>
                <a:gd name="T61" fmla="*/ 287484 h 299657"/>
                <a:gd name="T62" fmla="*/ 156811 w 376393"/>
                <a:gd name="T63" fmla="*/ 287484 h 299657"/>
                <a:gd name="T64" fmla="*/ 156811 w 376393"/>
                <a:gd name="T65" fmla="*/ 227507 h 299657"/>
                <a:gd name="T66" fmla="*/ 187082 w 376393"/>
                <a:gd name="T67" fmla="*/ 214954 h 299657"/>
                <a:gd name="T68" fmla="*/ 187600 w 376393"/>
                <a:gd name="T69" fmla="*/ 128741 h 299657"/>
                <a:gd name="T70" fmla="*/ 278704 w 376393"/>
                <a:gd name="T71" fmla="*/ 165237 h 299657"/>
                <a:gd name="T72" fmla="*/ 278704 w 376393"/>
                <a:gd name="T73" fmla="*/ 196118 h 299657"/>
                <a:gd name="T74" fmla="*/ 247869 w 376393"/>
                <a:gd name="T75" fmla="*/ 196118 h 299657"/>
                <a:gd name="T76" fmla="*/ 187600 w 376393"/>
                <a:gd name="T77" fmla="*/ 170852 h 299657"/>
                <a:gd name="T78" fmla="*/ 125929 w 376393"/>
                <a:gd name="T79" fmla="*/ 196118 h 299657"/>
                <a:gd name="T80" fmla="*/ 110511 w 376393"/>
                <a:gd name="T81" fmla="*/ 203137 h 299657"/>
                <a:gd name="T82" fmla="*/ 96495 w 376393"/>
                <a:gd name="T83" fmla="*/ 196118 h 299657"/>
                <a:gd name="T84" fmla="*/ 96495 w 376393"/>
                <a:gd name="T85" fmla="*/ 166641 h 299657"/>
                <a:gd name="T86" fmla="*/ 187600 w 376393"/>
                <a:gd name="T87" fmla="*/ 128741 h 299657"/>
                <a:gd name="T88" fmla="*/ 187781 w 376393"/>
                <a:gd name="T89" fmla="*/ 64364 h 299657"/>
                <a:gd name="T90" fmla="*/ 323306 w 376393"/>
                <a:gd name="T91" fmla="*/ 120557 h 299657"/>
                <a:gd name="T92" fmla="*/ 323306 w 376393"/>
                <a:gd name="T93" fmla="*/ 151463 h 299657"/>
                <a:gd name="T94" fmla="*/ 293965 w 376393"/>
                <a:gd name="T95" fmla="*/ 151463 h 299657"/>
                <a:gd name="T96" fmla="*/ 187781 w 376393"/>
                <a:gd name="T97" fmla="*/ 106508 h 299657"/>
                <a:gd name="T98" fmla="*/ 81596 w 376393"/>
                <a:gd name="T99" fmla="*/ 151463 h 299657"/>
                <a:gd name="T100" fmla="*/ 66227 w 376393"/>
                <a:gd name="T101" fmla="*/ 157082 h 299657"/>
                <a:gd name="T102" fmla="*/ 50858 w 376393"/>
                <a:gd name="T103" fmla="*/ 151463 h 299657"/>
                <a:gd name="T104" fmla="*/ 50858 w 376393"/>
                <a:gd name="T105" fmla="*/ 120557 h 299657"/>
                <a:gd name="T106" fmla="*/ 187781 w 376393"/>
                <a:gd name="T107" fmla="*/ 64364 h 299657"/>
                <a:gd name="T108" fmla="*/ 187595 w 376393"/>
                <a:gd name="T109" fmla="*/ 0 h 299657"/>
                <a:gd name="T110" fmla="*/ 369945 w 376393"/>
                <a:gd name="T111" fmla="*/ 74107 h 299657"/>
                <a:gd name="T112" fmla="*/ 369945 w 376393"/>
                <a:gd name="T113" fmla="*/ 104797 h 299657"/>
                <a:gd name="T114" fmla="*/ 339174 w 376393"/>
                <a:gd name="T115" fmla="*/ 104797 h 299657"/>
                <a:gd name="T116" fmla="*/ 35665 w 376393"/>
                <a:gd name="T117" fmla="*/ 104797 h 299657"/>
                <a:gd name="T118" fmla="*/ 20281 w 376393"/>
                <a:gd name="T119" fmla="*/ 111772 h 299657"/>
                <a:gd name="T120" fmla="*/ 6293 w 376393"/>
                <a:gd name="T121" fmla="*/ 104797 h 299657"/>
                <a:gd name="T122" fmla="*/ 6293 w 376393"/>
                <a:gd name="T123" fmla="*/ 75503 h 299657"/>
                <a:gd name="T124" fmla="*/ 187595 w 376393"/>
                <a:gd name="T125" fmla="*/ 0 h 29965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76393" h="299657">
                  <a:moveTo>
                    <a:pt x="263382" y="229170"/>
                  </a:moveTo>
                  <a:cubicBezTo>
                    <a:pt x="264818" y="229170"/>
                    <a:pt x="264818" y="229170"/>
                    <a:pt x="264818" y="230579"/>
                  </a:cubicBezTo>
                  <a:cubicBezTo>
                    <a:pt x="266253" y="230579"/>
                    <a:pt x="282048" y="251719"/>
                    <a:pt x="282048" y="253128"/>
                  </a:cubicBezTo>
                  <a:cubicBezTo>
                    <a:pt x="282048" y="254538"/>
                    <a:pt x="280612" y="254538"/>
                    <a:pt x="279176" y="254538"/>
                  </a:cubicBezTo>
                  <a:cubicBezTo>
                    <a:pt x="279176" y="254538"/>
                    <a:pt x="276305" y="254538"/>
                    <a:pt x="273433" y="254538"/>
                  </a:cubicBezTo>
                  <a:cubicBezTo>
                    <a:pt x="273433" y="254538"/>
                    <a:pt x="273433" y="254538"/>
                    <a:pt x="273433" y="282724"/>
                  </a:cubicBezTo>
                  <a:cubicBezTo>
                    <a:pt x="273433" y="284133"/>
                    <a:pt x="271997" y="284133"/>
                    <a:pt x="270561" y="284133"/>
                  </a:cubicBezTo>
                  <a:cubicBezTo>
                    <a:pt x="270561" y="284133"/>
                    <a:pt x="270561" y="284133"/>
                    <a:pt x="254766" y="284133"/>
                  </a:cubicBezTo>
                  <a:cubicBezTo>
                    <a:pt x="253330" y="284133"/>
                    <a:pt x="253330" y="284133"/>
                    <a:pt x="253330" y="282724"/>
                  </a:cubicBezTo>
                  <a:cubicBezTo>
                    <a:pt x="253330" y="282724"/>
                    <a:pt x="253330" y="282724"/>
                    <a:pt x="253330" y="254538"/>
                  </a:cubicBezTo>
                  <a:cubicBezTo>
                    <a:pt x="249023" y="254538"/>
                    <a:pt x="247587" y="254538"/>
                    <a:pt x="247587" y="254538"/>
                  </a:cubicBezTo>
                  <a:cubicBezTo>
                    <a:pt x="246151" y="254538"/>
                    <a:pt x="244715" y="254538"/>
                    <a:pt x="244715" y="253128"/>
                  </a:cubicBezTo>
                  <a:cubicBezTo>
                    <a:pt x="244715" y="251719"/>
                    <a:pt x="260510" y="230579"/>
                    <a:pt x="260510" y="230579"/>
                  </a:cubicBezTo>
                  <a:cubicBezTo>
                    <a:pt x="261946" y="229170"/>
                    <a:pt x="261946" y="229170"/>
                    <a:pt x="263382" y="229170"/>
                  </a:cubicBezTo>
                  <a:close/>
                  <a:moveTo>
                    <a:pt x="103927" y="229170"/>
                  </a:moveTo>
                  <a:cubicBezTo>
                    <a:pt x="103927" y="229170"/>
                    <a:pt x="103927" y="229170"/>
                    <a:pt x="118985" y="229170"/>
                  </a:cubicBezTo>
                  <a:cubicBezTo>
                    <a:pt x="120354" y="229170"/>
                    <a:pt x="121723" y="229170"/>
                    <a:pt x="121723" y="230579"/>
                  </a:cubicBezTo>
                  <a:cubicBezTo>
                    <a:pt x="121723" y="230579"/>
                    <a:pt x="121723" y="230579"/>
                    <a:pt x="121723" y="258766"/>
                  </a:cubicBezTo>
                  <a:cubicBezTo>
                    <a:pt x="124460" y="258766"/>
                    <a:pt x="127198" y="258766"/>
                    <a:pt x="127198" y="258766"/>
                  </a:cubicBezTo>
                  <a:cubicBezTo>
                    <a:pt x="128567" y="258766"/>
                    <a:pt x="128567" y="258766"/>
                    <a:pt x="128567" y="260175"/>
                  </a:cubicBezTo>
                  <a:cubicBezTo>
                    <a:pt x="128567" y="261584"/>
                    <a:pt x="113509" y="282724"/>
                    <a:pt x="113509" y="282724"/>
                  </a:cubicBezTo>
                  <a:cubicBezTo>
                    <a:pt x="113509" y="284133"/>
                    <a:pt x="112141" y="284133"/>
                    <a:pt x="110772" y="284133"/>
                  </a:cubicBezTo>
                  <a:cubicBezTo>
                    <a:pt x="110772" y="284133"/>
                    <a:pt x="109403" y="284133"/>
                    <a:pt x="109403" y="282724"/>
                  </a:cubicBezTo>
                  <a:cubicBezTo>
                    <a:pt x="109403" y="282724"/>
                    <a:pt x="94345" y="261584"/>
                    <a:pt x="94345" y="260175"/>
                  </a:cubicBezTo>
                  <a:cubicBezTo>
                    <a:pt x="94345" y="258766"/>
                    <a:pt x="94345" y="258766"/>
                    <a:pt x="95714" y="258766"/>
                  </a:cubicBezTo>
                  <a:cubicBezTo>
                    <a:pt x="95714" y="258766"/>
                    <a:pt x="98452" y="258766"/>
                    <a:pt x="101190" y="258766"/>
                  </a:cubicBezTo>
                  <a:cubicBezTo>
                    <a:pt x="101190" y="258766"/>
                    <a:pt x="101190" y="258766"/>
                    <a:pt x="101190" y="230579"/>
                  </a:cubicBezTo>
                  <a:cubicBezTo>
                    <a:pt x="101190" y="229170"/>
                    <a:pt x="102558" y="229170"/>
                    <a:pt x="103927" y="229170"/>
                  </a:cubicBezTo>
                  <a:close/>
                  <a:moveTo>
                    <a:pt x="187159" y="214682"/>
                  </a:moveTo>
                  <a:cubicBezTo>
                    <a:pt x="198075" y="214682"/>
                    <a:pt x="208991" y="218861"/>
                    <a:pt x="217442" y="227219"/>
                  </a:cubicBezTo>
                  <a:cubicBezTo>
                    <a:pt x="234344" y="243936"/>
                    <a:pt x="234344" y="270403"/>
                    <a:pt x="217442" y="287120"/>
                  </a:cubicBezTo>
                  <a:cubicBezTo>
                    <a:pt x="200540" y="303836"/>
                    <a:pt x="173778" y="303836"/>
                    <a:pt x="156876" y="287120"/>
                  </a:cubicBezTo>
                  <a:cubicBezTo>
                    <a:pt x="139974" y="270403"/>
                    <a:pt x="139974" y="243936"/>
                    <a:pt x="156876" y="227219"/>
                  </a:cubicBezTo>
                  <a:cubicBezTo>
                    <a:pt x="165327" y="218861"/>
                    <a:pt x="176243" y="214682"/>
                    <a:pt x="187159" y="214682"/>
                  </a:cubicBezTo>
                  <a:close/>
                  <a:moveTo>
                    <a:pt x="187677" y="128578"/>
                  </a:moveTo>
                  <a:cubicBezTo>
                    <a:pt x="221330" y="128578"/>
                    <a:pt x="253580" y="141195"/>
                    <a:pt x="278819" y="165028"/>
                  </a:cubicBezTo>
                  <a:cubicBezTo>
                    <a:pt x="287232" y="173440"/>
                    <a:pt x="287232" y="187459"/>
                    <a:pt x="278819" y="195870"/>
                  </a:cubicBezTo>
                  <a:cubicBezTo>
                    <a:pt x="270406" y="204282"/>
                    <a:pt x="256384" y="204282"/>
                    <a:pt x="247971" y="195870"/>
                  </a:cubicBezTo>
                  <a:cubicBezTo>
                    <a:pt x="231145" y="180449"/>
                    <a:pt x="210112" y="170636"/>
                    <a:pt x="187677" y="170636"/>
                  </a:cubicBezTo>
                  <a:cubicBezTo>
                    <a:pt x="163840" y="170636"/>
                    <a:pt x="142807" y="180449"/>
                    <a:pt x="125981" y="195870"/>
                  </a:cubicBezTo>
                  <a:cubicBezTo>
                    <a:pt x="121775" y="200076"/>
                    <a:pt x="116166" y="202880"/>
                    <a:pt x="110557" y="202880"/>
                  </a:cubicBezTo>
                  <a:cubicBezTo>
                    <a:pt x="106351" y="202880"/>
                    <a:pt x="100742" y="200076"/>
                    <a:pt x="96535" y="195870"/>
                  </a:cubicBezTo>
                  <a:cubicBezTo>
                    <a:pt x="88122" y="187459"/>
                    <a:pt x="88122" y="174841"/>
                    <a:pt x="96535" y="166430"/>
                  </a:cubicBezTo>
                  <a:cubicBezTo>
                    <a:pt x="120372" y="141195"/>
                    <a:pt x="152623" y="128578"/>
                    <a:pt x="187677" y="128578"/>
                  </a:cubicBezTo>
                  <a:close/>
                  <a:moveTo>
                    <a:pt x="187858" y="64282"/>
                  </a:moveTo>
                  <a:cubicBezTo>
                    <a:pt x="239574" y="64282"/>
                    <a:pt x="287097" y="83924"/>
                    <a:pt x="323439" y="120404"/>
                  </a:cubicBezTo>
                  <a:cubicBezTo>
                    <a:pt x="331825" y="128822"/>
                    <a:pt x="331825" y="142852"/>
                    <a:pt x="323439" y="151271"/>
                  </a:cubicBezTo>
                  <a:cubicBezTo>
                    <a:pt x="315052" y="159689"/>
                    <a:pt x="302473" y="159689"/>
                    <a:pt x="294086" y="151271"/>
                  </a:cubicBezTo>
                  <a:cubicBezTo>
                    <a:pt x="264734" y="121807"/>
                    <a:pt x="226995" y="106373"/>
                    <a:pt x="187858" y="106373"/>
                  </a:cubicBezTo>
                  <a:cubicBezTo>
                    <a:pt x="147324" y="106373"/>
                    <a:pt x="109585" y="121807"/>
                    <a:pt x="81630" y="151271"/>
                  </a:cubicBezTo>
                  <a:cubicBezTo>
                    <a:pt x="77436" y="155480"/>
                    <a:pt x="71845" y="156883"/>
                    <a:pt x="66254" y="156883"/>
                  </a:cubicBezTo>
                  <a:cubicBezTo>
                    <a:pt x="60663" y="156883"/>
                    <a:pt x="55073" y="155480"/>
                    <a:pt x="50879" y="151271"/>
                  </a:cubicBezTo>
                  <a:cubicBezTo>
                    <a:pt x="42493" y="142852"/>
                    <a:pt x="42493" y="128822"/>
                    <a:pt x="50879" y="120404"/>
                  </a:cubicBezTo>
                  <a:cubicBezTo>
                    <a:pt x="87221" y="83924"/>
                    <a:pt x="136142" y="64282"/>
                    <a:pt x="187858" y="64282"/>
                  </a:cubicBezTo>
                  <a:close/>
                  <a:moveTo>
                    <a:pt x="187672" y="0"/>
                  </a:moveTo>
                  <a:cubicBezTo>
                    <a:pt x="253611" y="-174"/>
                    <a:pt x="319724" y="24555"/>
                    <a:pt x="370097" y="74013"/>
                  </a:cubicBezTo>
                  <a:cubicBezTo>
                    <a:pt x="378492" y="82373"/>
                    <a:pt x="378492" y="96305"/>
                    <a:pt x="370097" y="104664"/>
                  </a:cubicBezTo>
                  <a:cubicBezTo>
                    <a:pt x="361701" y="113023"/>
                    <a:pt x="347709" y="113023"/>
                    <a:pt x="339314" y="104664"/>
                  </a:cubicBezTo>
                  <a:cubicBezTo>
                    <a:pt x="255360" y="21072"/>
                    <a:pt x="119634" y="21072"/>
                    <a:pt x="35680" y="104664"/>
                  </a:cubicBezTo>
                  <a:cubicBezTo>
                    <a:pt x="31482" y="108843"/>
                    <a:pt x="25886" y="111630"/>
                    <a:pt x="20289" y="111630"/>
                  </a:cubicBezTo>
                  <a:cubicBezTo>
                    <a:pt x="14692" y="111630"/>
                    <a:pt x="10494" y="108843"/>
                    <a:pt x="6296" y="104664"/>
                  </a:cubicBezTo>
                  <a:cubicBezTo>
                    <a:pt x="-2099" y="96305"/>
                    <a:pt x="-2099" y="83766"/>
                    <a:pt x="6296" y="75407"/>
                  </a:cubicBezTo>
                  <a:cubicBezTo>
                    <a:pt x="55969" y="25252"/>
                    <a:pt x="121733" y="174"/>
                    <a:pt x="187672" y="0"/>
                  </a:cubicBezTo>
                  <a:close/>
                </a:path>
              </a:pathLst>
            </a:custGeom>
            <a:solidFill>
              <a:schemeClr val="tx2"/>
            </a:solidFill>
            <a:ln>
              <a:noFill/>
            </a:ln>
            <a:extLst/>
          </p:spPr>
          <p:txBody>
            <a:bodyPr/>
            <a:lstStyle/>
            <a:p>
              <a:endParaRPr lang="zh-CN" altLang="en-US"/>
            </a:p>
          </p:txBody>
        </p:sp>
        <p:sp>
          <p:nvSpPr>
            <p:cNvPr id="16" name="文本框 36"/>
            <p:cNvSpPr txBox="1">
              <a:spLocks noChangeArrowheads="1"/>
            </p:cNvSpPr>
            <p:nvPr/>
          </p:nvSpPr>
          <p:spPr bwMode="auto">
            <a:xfrm>
              <a:off x="3405119" y="2014394"/>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dirty="0">
                  <a:solidFill>
                    <a:srgbClr val="FFFFFF"/>
                  </a:solidFill>
                  <a:latin typeface="方正黑体简体" panose="03000509000000000000" pitchFamily="65" charset="-122"/>
                  <a:ea typeface="方正黑体简体" panose="03000509000000000000" pitchFamily="65" charset="-122"/>
                </a:rPr>
                <a:t>文本</a:t>
              </a:r>
            </a:p>
          </p:txBody>
        </p:sp>
      </p:grpSp>
      <p:grpSp>
        <p:nvGrpSpPr>
          <p:cNvPr id="21" name="组合 20"/>
          <p:cNvGrpSpPr/>
          <p:nvPr/>
        </p:nvGrpSpPr>
        <p:grpSpPr>
          <a:xfrm>
            <a:off x="3438110" y="2013135"/>
            <a:ext cx="1039208" cy="1082292"/>
            <a:chOff x="4662246" y="2013135"/>
            <a:chExt cx="1039208" cy="1082292"/>
          </a:xfrm>
        </p:grpSpPr>
        <p:sp>
          <p:nvSpPr>
            <p:cNvPr id="3" name="Freeform 24"/>
            <p:cNvSpPr>
              <a:spLocks/>
            </p:cNvSpPr>
            <p:nvPr/>
          </p:nvSpPr>
          <p:spPr bwMode="auto">
            <a:xfrm>
              <a:off x="4662246" y="2013135"/>
              <a:ext cx="1039208" cy="1014015"/>
            </a:xfrm>
            <a:custGeom>
              <a:avLst/>
              <a:gdLst>
                <a:gd name="T0" fmla="*/ 0 w 45"/>
                <a:gd name="T1" fmla="*/ 44 h 44"/>
                <a:gd name="T2" fmla="*/ 22 w 45"/>
                <a:gd name="T3" fmla="*/ 44 h 44"/>
                <a:gd name="T4" fmla="*/ 45 w 45"/>
                <a:gd name="T5" fmla="*/ 22 h 44"/>
                <a:gd name="T6" fmla="*/ 22 w 45"/>
                <a:gd name="T7" fmla="*/ 0 h 44"/>
                <a:gd name="T8" fmla="*/ 0 w 45"/>
                <a:gd name="T9" fmla="*/ 0 h 44"/>
                <a:gd name="T10" fmla="*/ 0 w 45"/>
                <a:gd name="T11" fmla="*/ 13 h 44"/>
                <a:gd name="T12" fmla="*/ 22 w 45"/>
                <a:gd name="T13" fmla="*/ 13 h 44"/>
                <a:gd name="T14" fmla="*/ 32 w 45"/>
                <a:gd name="T15" fmla="*/ 22 h 44"/>
                <a:gd name="T16" fmla="*/ 22 w 45"/>
                <a:gd name="T17" fmla="*/ 30 h 44"/>
                <a:gd name="T18" fmla="*/ 0 w 45"/>
                <a:gd name="T19" fmla="*/ 30 h 44"/>
                <a:gd name="T20" fmla="*/ 0 w 45"/>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44">
                  <a:moveTo>
                    <a:pt x="0" y="44"/>
                  </a:moveTo>
                  <a:cubicBezTo>
                    <a:pt x="22" y="44"/>
                    <a:pt x="22" y="44"/>
                    <a:pt x="22" y="44"/>
                  </a:cubicBezTo>
                  <a:cubicBezTo>
                    <a:pt x="35" y="44"/>
                    <a:pt x="45" y="34"/>
                    <a:pt x="45" y="22"/>
                  </a:cubicBezTo>
                  <a:cubicBezTo>
                    <a:pt x="45" y="10"/>
                    <a:pt x="35" y="0"/>
                    <a:pt x="22" y="0"/>
                  </a:cubicBezTo>
                  <a:cubicBezTo>
                    <a:pt x="0" y="0"/>
                    <a:pt x="0" y="0"/>
                    <a:pt x="0" y="0"/>
                  </a:cubicBezTo>
                  <a:cubicBezTo>
                    <a:pt x="0" y="13"/>
                    <a:pt x="0" y="13"/>
                    <a:pt x="0" y="13"/>
                  </a:cubicBezTo>
                  <a:cubicBezTo>
                    <a:pt x="22" y="13"/>
                    <a:pt x="22" y="13"/>
                    <a:pt x="22" y="13"/>
                  </a:cubicBezTo>
                  <a:cubicBezTo>
                    <a:pt x="28" y="13"/>
                    <a:pt x="32" y="17"/>
                    <a:pt x="32" y="22"/>
                  </a:cubicBezTo>
                  <a:cubicBezTo>
                    <a:pt x="32" y="26"/>
                    <a:pt x="28" y="30"/>
                    <a:pt x="22" y="30"/>
                  </a:cubicBezTo>
                  <a:cubicBezTo>
                    <a:pt x="0" y="30"/>
                    <a:pt x="0" y="30"/>
                    <a:pt x="0" y="30"/>
                  </a:cubicBezTo>
                  <a:lnTo>
                    <a:pt x="0" y="44"/>
                  </a:lnTo>
                  <a:close/>
                </a:path>
              </a:pathLst>
            </a:custGeom>
            <a:solidFill>
              <a:schemeClr val="accent1"/>
            </a:solidFill>
            <a:ln>
              <a:noFill/>
            </a:ln>
            <a:effectLst>
              <a:outerShdw blurRad="50800" dist="38100" algn="l" rotWithShape="0">
                <a:prstClr val="black">
                  <a:alpha val="40000"/>
                </a:prstClr>
              </a:outerShdw>
            </a:effectLst>
            <a:extLst/>
          </p:spPr>
          <p:txBody>
            <a:bodyPr/>
            <a:lstStyle/>
            <a:p>
              <a:pPr eaLnBrk="1" fontAlgn="auto" hangingPunct="1">
                <a:spcBef>
                  <a:spcPts val="0"/>
                </a:spcBef>
                <a:spcAft>
                  <a:spcPts val="0"/>
                </a:spcAft>
                <a:defRPr/>
              </a:pPr>
              <a:endParaRPr lang="zh-CN" altLang="en-US">
                <a:latin typeface="+mn-lt"/>
                <a:ea typeface="+mn-ea"/>
              </a:endParaRPr>
            </a:p>
          </p:txBody>
        </p:sp>
        <p:sp>
          <p:nvSpPr>
            <p:cNvPr id="7" name="Freeform 11"/>
            <p:cNvSpPr>
              <a:spLocks noEditPoints="1"/>
            </p:cNvSpPr>
            <p:nvPr/>
          </p:nvSpPr>
          <p:spPr bwMode="auto">
            <a:xfrm>
              <a:off x="4866309" y="2401106"/>
              <a:ext cx="212880" cy="202803"/>
            </a:xfrm>
            <a:custGeom>
              <a:avLst/>
              <a:gdLst>
                <a:gd name="T0" fmla="*/ 355763933 w 192"/>
                <a:gd name="T1" fmla="*/ 0 h 182"/>
                <a:gd name="T2" fmla="*/ 19547223 w 192"/>
                <a:gd name="T3" fmla="*/ 0 h 182"/>
                <a:gd name="T4" fmla="*/ 0 w 192"/>
                <a:gd name="T5" fmla="*/ 19684412 h 182"/>
                <a:gd name="T6" fmla="*/ 0 w 192"/>
                <a:gd name="T7" fmla="*/ 251961035 h 182"/>
                <a:gd name="T8" fmla="*/ 19547223 w 192"/>
                <a:gd name="T9" fmla="*/ 271645447 h 182"/>
                <a:gd name="T10" fmla="*/ 156379182 w 192"/>
                <a:gd name="T11" fmla="*/ 271645447 h 182"/>
                <a:gd name="T12" fmla="*/ 156379182 w 192"/>
                <a:gd name="T13" fmla="*/ 334636408 h 182"/>
                <a:gd name="T14" fmla="*/ 74280566 w 192"/>
                <a:gd name="T15" fmla="*/ 334636408 h 182"/>
                <a:gd name="T16" fmla="*/ 66461118 w 192"/>
                <a:gd name="T17" fmla="*/ 346446774 h 182"/>
                <a:gd name="T18" fmla="*/ 74280566 w 192"/>
                <a:gd name="T19" fmla="*/ 358257140 h 182"/>
                <a:gd name="T20" fmla="*/ 316669486 w 192"/>
                <a:gd name="T21" fmla="*/ 358257140 h 182"/>
                <a:gd name="T22" fmla="*/ 326442399 w 192"/>
                <a:gd name="T23" fmla="*/ 346446774 h 182"/>
                <a:gd name="T24" fmla="*/ 316669486 w 192"/>
                <a:gd name="T25" fmla="*/ 334636408 h 182"/>
                <a:gd name="T26" fmla="*/ 232614610 w 192"/>
                <a:gd name="T27" fmla="*/ 334636408 h 182"/>
                <a:gd name="T28" fmla="*/ 232614610 w 192"/>
                <a:gd name="T29" fmla="*/ 271645447 h 182"/>
                <a:gd name="T30" fmla="*/ 355763933 w 192"/>
                <a:gd name="T31" fmla="*/ 271645447 h 182"/>
                <a:gd name="T32" fmla="*/ 375311156 w 192"/>
                <a:gd name="T33" fmla="*/ 251961035 h 182"/>
                <a:gd name="T34" fmla="*/ 375311156 w 192"/>
                <a:gd name="T35" fmla="*/ 19684412 h 182"/>
                <a:gd name="T36" fmla="*/ 355763933 w 192"/>
                <a:gd name="T37" fmla="*/ 0 h 182"/>
                <a:gd name="T38" fmla="*/ 357718795 w 192"/>
                <a:gd name="T39" fmla="*/ 255897356 h 182"/>
                <a:gd name="T40" fmla="*/ 19547223 w 192"/>
                <a:gd name="T41" fmla="*/ 255897356 h 182"/>
                <a:gd name="T42" fmla="*/ 19547223 w 192"/>
                <a:gd name="T43" fmla="*/ 11810366 h 182"/>
                <a:gd name="T44" fmla="*/ 357718795 w 192"/>
                <a:gd name="T45" fmla="*/ 11810366 h 182"/>
                <a:gd name="T46" fmla="*/ 357718795 w 192"/>
                <a:gd name="T47" fmla="*/ 255897356 h 18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92" h="182">
                  <a:moveTo>
                    <a:pt x="182" y="0"/>
                  </a:moveTo>
                  <a:cubicBezTo>
                    <a:pt x="10" y="0"/>
                    <a:pt x="10" y="0"/>
                    <a:pt x="10" y="0"/>
                  </a:cubicBezTo>
                  <a:cubicBezTo>
                    <a:pt x="4" y="0"/>
                    <a:pt x="0" y="4"/>
                    <a:pt x="0" y="10"/>
                  </a:cubicBezTo>
                  <a:cubicBezTo>
                    <a:pt x="0" y="128"/>
                    <a:pt x="0" y="128"/>
                    <a:pt x="0" y="128"/>
                  </a:cubicBezTo>
                  <a:cubicBezTo>
                    <a:pt x="0" y="133"/>
                    <a:pt x="4" y="138"/>
                    <a:pt x="10" y="138"/>
                  </a:cubicBezTo>
                  <a:cubicBezTo>
                    <a:pt x="80" y="138"/>
                    <a:pt x="80" y="138"/>
                    <a:pt x="80" y="138"/>
                  </a:cubicBezTo>
                  <a:cubicBezTo>
                    <a:pt x="80" y="170"/>
                    <a:pt x="80" y="170"/>
                    <a:pt x="80" y="170"/>
                  </a:cubicBezTo>
                  <a:cubicBezTo>
                    <a:pt x="38" y="170"/>
                    <a:pt x="38" y="170"/>
                    <a:pt x="38" y="170"/>
                  </a:cubicBezTo>
                  <a:cubicBezTo>
                    <a:pt x="36" y="170"/>
                    <a:pt x="34" y="173"/>
                    <a:pt x="34" y="176"/>
                  </a:cubicBezTo>
                  <a:cubicBezTo>
                    <a:pt x="34" y="179"/>
                    <a:pt x="36" y="182"/>
                    <a:pt x="38" y="182"/>
                  </a:cubicBezTo>
                  <a:cubicBezTo>
                    <a:pt x="162" y="182"/>
                    <a:pt x="162" y="182"/>
                    <a:pt x="162" y="182"/>
                  </a:cubicBezTo>
                  <a:cubicBezTo>
                    <a:pt x="165" y="182"/>
                    <a:pt x="167" y="179"/>
                    <a:pt x="167" y="176"/>
                  </a:cubicBezTo>
                  <a:cubicBezTo>
                    <a:pt x="167" y="173"/>
                    <a:pt x="165" y="170"/>
                    <a:pt x="162" y="170"/>
                  </a:cubicBezTo>
                  <a:cubicBezTo>
                    <a:pt x="119" y="170"/>
                    <a:pt x="119" y="170"/>
                    <a:pt x="119" y="170"/>
                  </a:cubicBezTo>
                  <a:cubicBezTo>
                    <a:pt x="119" y="138"/>
                    <a:pt x="119" y="138"/>
                    <a:pt x="119" y="138"/>
                  </a:cubicBezTo>
                  <a:cubicBezTo>
                    <a:pt x="182" y="138"/>
                    <a:pt x="182" y="138"/>
                    <a:pt x="182" y="138"/>
                  </a:cubicBezTo>
                  <a:cubicBezTo>
                    <a:pt x="187" y="138"/>
                    <a:pt x="192" y="133"/>
                    <a:pt x="192" y="128"/>
                  </a:cubicBezTo>
                  <a:cubicBezTo>
                    <a:pt x="192" y="10"/>
                    <a:pt x="192" y="10"/>
                    <a:pt x="192" y="10"/>
                  </a:cubicBezTo>
                  <a:cubicBezTo>
                    <a:pt x="192" y="4"/>
                    <a:pt x="187" y="0"/>
                    <a:pt x="182" y="0"/>
                  </a:cubicBezTo>
                  <a:close/>
                  <a:moveTo>
                    <a:pt x="183" y="130"/>
                  </a:moveTo>
                  <a:cubicBezTo>
                    <a:pt x="10" y="130"/>
                    <a:pt x="10" y="130"/>
                    <a:pt x="10" y="130"/>
                  </a:cubicBezTo>
                  <a:cubicBezTo>
                    <a:pt x="10" y="6"/>
                    <a:pt x="10" y="6"/>
                    <a:pt x="10" y="6"/>
                  </a:cubicBezTo>
                  <a:cubicBezTo>
                    <a:pt x="183" y="6"/>
                    <a:pt x="183" y="6"/>
                    <a:pt x="183" y="6"/>
                  </a:cubicBezTo>
                  <a:lnTo>
                    <a:pt x="183" y="130"/>
                  </a:lnTo>
                  <a:close/>
                </a:path>
              </a:pathLst>
            </a:custGeom>
            <a:solidFill>
              <a:schemeClr val="accent1"/>
            </a:solidFill>
            <a:ln>
              <a:noFill/>
            </a:ln>
            <a:extLst/>
          </p:spPr>
          <p:txBody>
            <a:bodyPr/>
            <a:lstStyle/>
            <a:p>
              <a:endParaRPr lang="zh-CN" altLang="en-US"/>
            </a:p>
          </p:txBody>
        </p:sp>
        <p:sp>
          <p:nvSpPr>
            <p:cNvPr id="8" name="Freeform 12"/>
            <p:cNvSpPr>
              <a:spLocks noEditPoints="1"/>
            </p:cNvSpPr>
            <p:nvPr/>
          </p:nvSpPr>
          <p:spPr bwMode="auto">
            <a:xfrm>
              <a:off x="5088007" y="2396068"/>
              <a:ext cx="99512" cy="212880"/>
            </a:xfrm>
            <a:custGeom>
              <a:avLst/>
              <a:gdLst>
                <a:gd name="T0" fmla="*/ 143768136 w 90"/>
                <a:gd name="T1" fmla="*/ 0 h 192"/>
                <a:gd name="T2" fmla="*/ 31085454 w 90"/>
                <a:gd name="T3" fmla="*/ 0 h 192"/>
                <a:gd name="T4" fmla="*/ 0 w 90"/>
                <a:gd name="T5" fmla="*/ 17592361 h 192"/>
                <a:gd name="T6" fmla="*/ 0 w 90"/>
                <a:gd name="T7" fmla="*/ 355763933 h 192"/>
                <a:gd name="T8" fmla="*/ 31085454 w 90"/>
                <a:gd name="T9" fmla="*/ 375311156 h 192"/>
                <a:gd name="T10" fmla="*/ 143768136 w 90"/>
                <a:gd name="T11" fmla="*/ 375311156 h 192"/>
                <a:gd name="T12" fmla="*/ 174853591 w 90"/>
                <a:gd name="T13" fmla="*/ 355763933 h 192"/>
                <a:gd name="T14" fmla="*/ 174853591 w 90"/>
                <a:gd name="T15" fmla="*/ 17592361 h 192"/>
                <a:gd name="T16" fmla="*/ 143768136 w 90"/>
                <a:gd name="T17" fmla="*/ 0 h 192"/>
                <a:gd name="T18" fmla="*/ 87427492 w 90"/>
                <a:gd name="T19" fmla="*/ 312759762 h 192"/>
                <a:gd name="T20" fmla="*/ 62169515 w 90"/>
                <a:gd name="T21" fmla="*/ 289302815 h 192"/>
                <a:gd name="T22" fmla="*/ 87427492 w 90"/>
                <a:gd name="T23" fmla="*/ 263891006 h 192"/>
                <a:gd name="T24" fmla="*/ 110740189 w 90"/>
                <a:gd name="T25" fmla="*/ 289302815 h 192"/>
                <a:gd name="T26" fmla="*/ 87427492 w 90"/>
                <a:gd name="T27" fmla="*/ 312759762 h 19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90" h="192">
                  <a:moveTo>
                    <a:pt x="74" y="0"/>
                  </a:moveTo>
                  <a:cubicBezTo>
                    <a:pt x="16" y="0"/>
                    <a:pt x="16" y="0"/>
                    <a:pt x="16" y="0"/>
                  </a:cubicBezTo>
                  <a:cubicBezTo>
                    <a:pt x="7" y="0"/>
                    <a:pt x="0" y="4"/>
                    <a:pt x="0" y="9"/>
                  </a:cubicBezTo>
                  <a:cubicBezTo>
                    <a:pt x="0" y="182"/>
                    <a:pt x="0" y="182"/>
                    <a:pt x="0" y="182"/>
                  </a:cubicBezTo>
                  <a:cubicBezTo>
                    <a:pt x="0" y="188"/>
                    <a:pt x="7" y="192"/>
                    <a:pt x="16" y="192"/>
                  </a:cubicBezTo>
                  <a:cubicBezTo>
                    <a:pt x="74" y="192"/>
                    <a:pt x="74" y="192"/>
                    <a:pt x="74" y="192"/>
                  </a:cubicBezTo>
                  <a:cubicBezTo>
                    <a:pt x="83" y="192"/>
                    <a:pt x="90" y="188"/>
                    <a:pt x="90" y="182"/>
                  </a:cubicBezTo>
                  <a:cubicBezTo>
                    <a:pt x="90" y="9"/>
                    <a:pt x="90" y="9"/>
                    <a:pt x="90" y="9"/>
                  </a:cubicBezTo>
                  <a:cubicBezTo>
                    <a:pt x="90" y="4"/>
                    <a:pt x="83" y="0"/>
                    <a:pt x="74" y="0"/>
                  </a:cubicBezTo>
                  <a:close/>
                  <a:moveTo>
                    <a:pt x="45" y="160"/>
                  </a:moveTo>
                  <a:cubicBezTo>
                    <a:pt x="38" y="160"/>
                    <a:pt x="32" y="155"/>
                    <a:pt x="32" y="148"/>
                  </a:cubicBezTo>
                  <a:cubicBezTo>
                    <a:pt x="32" y="141"/>
                    <a:pt x="38" y="135"/>
                    <a:pt x="45" y="135"/>
                  </a:cubicBezTo>
                  <a:cubicBezTo>
                    <a:pt x="52" y="135"/>
                    <a:pt x="57" y="141"/>
                    <a:pt x="57" y="148"/>
                  </a:cubicBezTo>
                  <a:cubicBezTo>
                    <a:pt x="57" y="155"/>
                    <a:pt x="52" y="160"/>
                    <a:pt x="45" y="160"/>
                  </a:cubicBezTo>
                  <a:close/>
                </a:path>
              </a:pathLst>
            </a:custGeom>
            <a:solidFill>
              <a:schemeClr val="accent1"/>
            </a:solidFill>
            <a:ln>
              <a:noFill/>
            </a:ln>
            <a:extLst/>
          </p:spPr>
          <p:txBody>
            <a:bodyPr/>
            <a:lstStyle/>
            <a:p>
              <a:endParaRPr lang="zh-CN" altLang="en-US"/>
            </a:p>
          </p:txBody>
        </p:sp>
        <p:sp>
          <p:nvSpPr>
            <p:cNvPr id="17" name="文本框 37"/>
            <p:cNvSpPr txBox="1">
              <a:spLocks noChangeArrowheads="1"/>
            </p:cNvSpPr>
            <p:nvPr/>
          </p:nvSpPr>
          <p:spPr bwMode="auto">
            <a:xfrm>
              <a:off x="4674843" y="2726095"/>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dirty="0">
                  <a:solidFill>
                    <a:srgbClr val="FFFFFF"/>
                  </a:solidFill>
                  <a:latin typeface="方正黑体简体" panose="03000509000000000000" pitchFamily="65" charset="-122"/>
                  <a:ea typeface="方正黑体简体" panose="03000509000000000000" pitchFamily="65" charset="-122"/>
                </a:rPr>
                <a:t>文本</a:t>
              </a:r>
            </a:p>
          </p:txBody>
        </p:sp>
      </p:grpSp>
      <p:grpSp>
        <p:nvGrpSpPr>
          <p:cNvPr id="22" name="组合 21"/>
          <p:cNvGrpSpPr/>
          <p:nvPr/>
        </p:nvGrpSpPr>
        <p:grpSpPr>
          <a:xfrm>
            <a:off x="1660748" y="2704681"/>
            <a:ext cx="1166566" cy="1086071"/>
            <a:chOff x="2884884" y="2704681"/>
            <a:chExt cx="1166566" cy="1086071"/>
          </a:xfrm>
        </p:grpSpPr>
        <p:sp>
          <p:nvSpPr>
            <p:cNvPr id="4" name="Freeform 25"/>
            <p:cNvSpPr>
              <a:spLocks/>
            </p:cNvSpPr>
            <p:nvPr/>
          </p:nvSpPr>
          <p:spPr bwMode="auto">
            <a:xfrm>
              <a:off x="2884884" y="2704681"/>
              <a:ext cx="1039209" cy="1014016"/>
            </a:xfrm>
            <a:custGeom>
              <a:avLst/>
              <a:gdLst>
                <a:gd name="T0" fmla="*/ 45 w 45"/>
                <a:gd name="T1" fmla="*/ 44 h 44"/>
                <a:gd name="T2" fmla="*/ 23 w 45"/>
                <a:gd name="T3" fmla="*/ 44 h 44"/>
                <a:gd name="T4" fmla="*/ 0 w 45"/>
                <a:gd name="T5" fmla="*/ 22 h 44"/>
                <a:gd name="T6" fmla="*/ 23 w 45"/>
                <a:gd name="T7" fmla="*/ 0 h 44"/>
                <a:gd name="T8" fmla="*/ 45 w 45"/>
                <a:gd name="T9" fmla="*/ 0 h 44"/>
                <a:gd name="T10" fmla="*/ 45 w 45"/>
                <a:gd name="T11" fmla="*/ 13 h 44"/>
                <a:gd name="T12" fmla="*/ 23 w 45"/>
                <a:gd name="T13" fmla="*/ 13 h 44"/>
                <a:gd name="T14" fmla="*/ 13 w 45"/>
                <a:gd name="T15" fmla="*/ 22 h 44"/>
                <a:gd name="T16" fmla="*/ 23 w 45"/>
                <a:gd name="T17" fmla="*/ 30 h 44"/>
                <a:gd name="T18" fmla="*/ 45 w 45"/>
                <a:gd name="T19" fmla="*/ 30 h 44"/>
                <a:gd name="T20" fmla="*/ 45 w 45"/>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44">
                  <a:moveTo>
                    <a:pt x="45" y="44"/>
                  </a:moveTo>
                  <a:cubicBezTo>
                    <a:pt x="23" y="44"/>
                    <a:pt x="23" y="44"/>
                    <a:pt x="23" y="44"/>
                  </a:cubicBezTo>
                  <a:cubicBezTo>
                    <a:pt x="10" y="44"/>
                    <a:pt x="0" y="34"/>
                    <a:pt x="0" y="22"/>
                  </a:cubicBezTo>
                  <a:cubicBezTo>
                    <a:pt x="0" y="10"/>
                    <a:pt x="10" y="0"/>
                    <a:pt x="23" y="0"/>
                  </a:cubicBezTo>
                  <a:cubicBezTo>
                    <a:pt x="45" y="0"/>
                    <a:pt x="45" y="0"/>
                    <a:pt x="45" y="0"/>
                  </a:cubicBezTo>
                  <a:cubicBezTo>
                    <a:pt x="45" y="13"/>
                    <a:pt x="45" y="13"/>
                    <a:pt x="45" y="13"/>
                  </a:cubicBezTo>
                  <a:cubicBezTo>
                    <a:pt x="23" y="13"/>
                    <a:pt x="23" y="13"/>
                    <a:pt x="23" y="13"/>
                  </a:cubicBezTo>
                  <a:cubicBezTo>
                    <a:pt x="17" y="13"/>
                    <a:pt x="13" y="17"/>
                    <a:pt x="13" y="22"/>
                  </a:cubicBezTo>
                  <a:cubicBezTo>
                    <a:pt x="13" y="27"/>
                    <a:pt x="17" y="30"/>
                    <a:pt x="23" y="30"/>
                  </a:cubicBezTo>
                  <a:cubicBezTo>
                    <a:pt x="45" y="30"/>
                    <a:pt x="45" y="30"/>
                    <a:pt x="45" y="30"/>
                  </a:cubicBezTo>
                  <a:lnTo>
                    <a:pt x="45" y="44"/>
                  </a:lnTo>
                  <a:close/>
                </a:path>
              </a:pathLst>
            </a:custGeom>
            <a:solidFill>
              <a:schemeClr val="tx2"/>
            </a:solidFill>
            <a:ln>
              <a:noFill/>
            </a:ln>
            <a:effectLst>
              <a:outerShdw blurRad="50800" dist="38100" dir="10800000" algn="r" rotWithShape="0">
                <a:prstClr val="black">
                  <a:alpha val="40000"/>
                </a:prstClr>
              </a:outerShdw>
            </a:effectLst>
            <a:extLst/>
          </p:spPr>
          <p:txBody>
            <a:bodyPr/>
            <a:lstStyle/>
            <a:p>
              <a:pPr eaLnBrk="1" fontAlgn="auto" hangingPunct="1">
                <a:spcBef>
                  <a:spcPts val="0"/>
                </a:spcBef>
                <a:spcAft>
                  <a:spcPts val="0"/>
                </a:spcAft>
                <a:defRPr/>
              </a:pPr>
              <a:endParaRPr lang="zh-CN" altLang="en-US">
                <a:latin typeface="+mn-lt"/>
                <a:ea typeface="+mn-ea"/>
              </a:endParaRPr>
            </a:p>
          </p:txBody>
        </p:sp>
        <p:sp>
          <p:nvSpPr>
            <p:cNvPr id="10" name="Freeform 19"/>
            <p:cNvSpPr>
              <a:spLocks/>
            </p:cNvSpPr>
            <p:nvPr/>
          </p:nvSpPr>
          <p:spPr bwMode="auto">
            <a:xfrm>
              <a:off x="3371108" y="3047304"/>
              <a:ext cx="267045" cy="267045"/>
            </a:xfrm>
            <a:custGeom>
              <a:avLst/>
              <a:gdLst>
                <a:gd name="T0" fmla="*/ 194 w 240"/>
                <a:gd name="T1" fmla="*/ 157 h 240"/>
                <a:gd name="T2" fmla="*/ 163 w 240"/>
                <a:gd name="T3" fmla="*/ 167 h 240"/>
                <a:gd name="T4" fmla="*/ 92 w 240"/>
                <a:gd name="T5" fmla="*/ 127 h 240"/>
                <a:gd name="T6" fmla="*/ 92 w 240"/>
                <a:gd name="T7" fmla="*/ 120 h 240"/>
                <a:gd name="T8" fmla="*/ 165 w 240"/>
                <a:gd name="T9" fmla="*/ 78 h 240"/>
                <a:gd name="T10" fmla="*/ 189 w 240"/>
                <a:gd name="T11" fmla="*/ 84 h 240"/>
                <a:gd name="T12" fmla="*/ 235 w 240"/>
                <a:gd name="T13" fmla="*/ 42 h 240"/>
                <a:gd name="T14" fmla="*/ 189 w 240"/>
                <a:gd name="T15" fmla="*/ 0 h 240"/>
                <a:gd name="T16" fmla="*/ 143 w 240"/>
                <a:gd name="T17" fmla="*/ 42 h 240"/>
                <a:gd name="T18" fmla="*/ 145 w 240"/>
                <a:gd name="T19" fmla="*/ 55 h 240"/>
                <a:gd name="T20" fmla="*/ 75 w 240"/>
                <a:gd name="T21" fmla="*/ 95 h 240"/>
                <a:gd name="T22" fmla="*/ 46 w 240"/>
                <a:gd name="T23" fmla="*/ 85 h 240"/>
                <a:gd name="T24" fmla="*/ 0 w 240"/>
                <a:gd name="T25" fmla="*/ 127 h 240"/>
                <a:gd name="T26" fmla="*/ 46 w 240"/>
                <a:gd name="T27" fmla="*/ 169 h 240"/>
                <a:gd name="T28" fmla="*/ 81 w 240"/>
                <a:gd name="T29" fmla="*/ 155 h 240"/>
                <a:gd name="T30" fmla="*/ 148 w 240"/>
                <a:gd name="T31" fmla="*/ 193 h 240"/>
                <a:gd name="T32" fmla="*/ 148 w 240"/>
                <a:gd name="T33" fmla="*/ 198 h 240"/>
                <a:gd name="T34" fmla="*/ 194 w 240"/>
                <a:gd name="T35" fmla="*/ 240 h 240"/>
                <a:gd name="T36" fmla="*/ 240 w 240"/>
                <a:gd name="T37" fmla="*/ 198 h 240"/>
                <a:gd name="T38" fmla="*/ 194 w 240"/>
                <a:gd name="T39" fmla="*/ 157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0" h="240">
                  <a:moveTo>
                    <a:pt x="194" y="157"/>
                  </a:moveTo>
                  <a:cubicBezTo>
                    <a:pt x="182" y="157"/>
                    <a:pt x="171" y="161"/>
                    <a:pt x="163" y="167"/>
                  </a:cubicBezTo>
                  <a:cubicBezTo>
                    <a:pt x="92" y="127"/>
                    <a:pt x="92" y="127"/>
                    <a:pt x="92" y="127"/>
                  </a:cubicBezTo>
                  <a:cubicBezTo>
                    <a:pt x="92" y="124"/>
                    <a:pt x="92" y="122"/>
                    <a:pt x="92" y="120"/>
                  </a:cubicBezTo>
                  <a:cubicBezTo>
                    <a:pt x="165" y="78"/>
                    <a:pt x="165" y="78"/>
                    <a:pt x="165" y="78"/>
                  </a:cubicBezTo>
                  <a:cubicBezTo>
                    <a:pt x="172" y="82"/>
                    <a:pt x="180" y="84"/>
                    <a:pt x="189" y="84"/>
                  </a:cubicBezTo>
                  <a:cubicBezTo>
                    <a:pt x="215" y="84"/>
                    <a:pt x="235" y="65"/>
                    <a:pt x="235" y="42"/>
                  </a:cubicBezTo>
                  <a:cubicBezTo>
                    <a:pt x="235" y="19"/>
                    <a:pt x="215" y="0"/>
                    <a:pt x="189" y="0"/>
                  </a:cubicBezTo>
                  <a:cubicBezTo>
                    <a:pt x="164" y="0"/>
                    <a:pt x="143" y="19"/>
                    <a:pt x="143" y="42"/>
                  </a:cubicBezTo>
                  <a:cubicBezTo>
                    <a:pt x="143" y="47"/>
                    <a:pt x="144" y="51"/>
                    <a:pt x="145" y="55"/>
                  </a:cubicBezTo>
                  <a:cubicBezTo>
                    <a:pt x="75" y="95"/>
                    <a:pt x="75" y="95"/>
                    <a:pt x="75" y="95"/>
                  </a:cubicBezTo>
                  <a:cubicBezTo>
                    <a:pt x="67" y="89"/>
                    <a:pt x="57" y="85"/>
                    <a:pt x="46" y="85"/>
                  </a:cubicBezTo>
                  <a:cubicBezTo>
                    <a:pt x="21" y="85"/>
                    <a:pt x="0" y="104"/>
                    <a:pt x="0" y="127"/>
                  </a:cubicBezTo>
                  <a:cubicBezTo>
                    <a:pt x="0" y="150"/>
                    <a:pt x="21" y="169"/>
                    <a:pt x="46" y="169"/>
                  </a:cubicBezTo>
                  <a:cubicBezTo>
                    <a:pt x="60" y="169"/>
                    <a:pt x="73" y="164"/>
                    <a:pt x="81" y="155"/>
                  </a:cubicBezTo>
                  <a:cubicBezTo>
                    <a:pt x="148" y="193"/>
                    <a:pt x="148" y="193"/>
                    <a:pt x="148" y="193"/>
                  </a:cubicBezTo>
                  <a:cubicBezTo>
                    <a:pt x="148" y="195"/>
                    <a:pt x="148" y="197"/>
                    <a:pt x="148" y="198"/>
                  </a:cubicBezTo>
                  <a:cubicBezTo>
                    <a:pt x="148" y="221"/>
                    <a:pt x="168" y="240"/>
                    <a:pt x="194" y="240"/>
                  </a:cubicBezTo>
                  <a:cubicBezTo>
                    <a:pt x="219" y="240"/>
                    <a:pt x="240" y="221"/>
                    <a:pt x="240" y="198"/>
                  </a:cubicBezTo>
                  <a:cubicBezTo>
                    <a:pt x="240" y="175"/>
                    <a:pt x="219" y="157"/>
                    <a:pt x="194" y="157"/>
                  </a:cubicBezTo>
                  <a:close/>
                </a:path>
              </a:pathLst>
            </a:custGeom>
            <a:solidFill>
              <a:schemeClr val="tx2"/>
            </a:solidFill>
            <a:ln>
              <a:noFill/>
            </a:ln>
            <a:extLst/>
          </p:spPr>
          <p:txBody>
            <a:bodyPr/>
            <a:lstStyle/>
            <a:p>
              <a:pPr eaLnBrk="1" fontAlgn="auto" hangingPunct="1">
                <a:spcBef>
                  <a:spcPts val="0"/>
                </a:spcBef>
                <a:spcAft>
                  <a:spcPts val="0"/>
                </a:spcAft>
                <a:defRPr/>
              </a:pPr>
              <a:endParaRPr lang="zh-CN" altLang="en-US">
                <a:latin typeface="+mn-lt"/>
                <a:ea typeface="+mn-ea"/>
              </a:endParaRPr>
            </a:p>
          </p:txBody>
        </p:sp>
        <p:sp>
          <p:nvSpPr>
            <p:cNvPr id="18" name="文本框 38"/>
            <p:cNvSpPr txBox="1">
              <a:spLocks noChangeArrowheads="1"/>
            </p:cNvSpPr>
            <p:nvPr/>
          </p:nvSpPr>
          <p:spPr bwMode="auto">
            <a:xfrm>
              <a:off x="3405119" y="3421420"/>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dirty="0">
                  <a:solidFill>
                    <a:srgbClr val="FFFFFF"/>
                  </a:solidFill>
                  <a:latin typeface="方正黑体简体" panose="03000509000000000000" pitchFamily="65" charset="-122"/>
                  <a:ea typeface="方正黑体简体" panose="03000509000000000000" pitchFamily="65" charset="-122"/>
                </a:rPr>
                <a:t>文本</a:t>
              </a:r>
            </a:p>
          </p:txBody>
        </p:sp>
      </p:grpSp>
      <p:grpSp>
        <p:nvGrpSpPr>
          <p:cNvPr id="23" name="组合 22"/>
          <p:cNvGrpSpPr/>
          <p:nvPr/>
        </p:nvGrpSpPr>
        <p:grpSpPr>
          <a:xfrm>
            <a:off x="3438110" y="3418901"/>
            <a:ext cx="1061882" cy="1074734"/>
            <a:chOff x="4662246" y="3418901"/>
            <a:chExt cx="1061882" cy="1074734"/>
          </a:xfrm>
        </p:grpSpPr>
        <p:sp>
          <p:nvSpPr>
            <p:cNvPr id="5" name="Freeform 26"/>
            <p:cNvSpPr>
              <a:spLocks/>
            </p:cNvSpPr>
            <p:nvPr/>
          </p:nvSpPr>
          <p:spPr bwMode="auto">
            <a:xfrm>
              <a:off x="4662246" y="3418901"/>
              <a:ext cx="1061882" cy="991342"/>
            </a:xfrm>
            <a:custGeom>
              <a:avLst/>
              <a:gdLst>
                <a:gd name="T0" fmla="*/ 0 w 46"/>
                <a:gd name="T1" fmla="*/ 43 h 43"/>
                <a:gd name="T2" fmla="*/ 23 w 46"/>
                <a:gd name="T3" fmla="*/ 43 h 43"/>
                <a:gd name="T4" fmla="*/ 46 w 46"/>
                <a:gd name="T5" fmla="*/ 21 h 43"/>
                <a:gd name="T6" fmla="*/ 23 w 46"/>
                <a:gd name="T7" fmla="*/ 0 h 43"/>
                <a:gd name="T8" fmla="*/ 0 w 46"/>
                <a:gd name="T9" fmla="*/ 0 h 43"/>
                <a:gd name="T10" fmla="*/ 0 w 46"/>
                <a:gd name="T11" fmla="*/ 13 h 43"/>
                <a:gd name="T12" fmla="*/ 23 w 46"/>
                <a:gd name="T13" fmla="*/ 13 h 43"/>
                <a:gd name="T14" fmla="*/ 32 w 46"/>
                <a:gd name="T15" fmla="*/ 21 h 43"/>
                <a:gd name="T16" fmla="*/ 23 w 46"/>
                <a:gd name="T17" fmla="*/ 30 h 43"/>
                <a:gd name="T18" fmla="*/ 0 w 46"/>
                <a:gd name="T19" fmla="*/ 30 h 43"/>
                <a:gd name="T20" fmla="*/ 0 w 46"/>
                <a:gd name="T21" fmla="*/ 4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3">
                  <a:moveTo>
                    <a:pt x="0" y="43"/>
                  </a:moveTo>
                  <a:cubicBezTo>
                    <a:pt x="23" y="43"/>
                    <a:pt x="23" y="43"/>
                    <a:pt x="23" y="43"/>
                  </a:cubicBezTo>
                  <a:cubicBezTo>
                    <a:pt x="35" y="43"/>
                    <a:pt x="46" y="33"/>
                    <a:pt x="46" y="21"/>
                  </a:cubicBezTo>
                  <a:cubicBezTo>
                    <a:pt x="46" y="9"/>
                    <a:pt x="35" y="0"/>
                    <a:pt x="23" y="0"/>
                  </a:cubicBezTo>
                  <a:cubicBezTo>
                    <a:pt x="0" y="0"/>
                    <a:pt x="0" y="0"/>
                    <a:pt x="0" y="0"/>
                  </a:cubicBezTo>
                  <a:cubicBezTo>
                    <a:pt x="0" y="13"/>
                    <a:pt x="0" y="13"/>
                    <a:pt x="0" y="13"/>
                  </a:cubicBezTo>
                  <a:cubicBezTo>
                    <a:pt x="23" y="13"/>
                    <a:pt x="23" y="13"/>
                    <a:pt x="23" y="13"/>
                  </a:cubicBezTo>
                  <a:cubicBezTo>
                    <a:pt x="28" y="13"/>
                    <a:pt x="32" y="17"/>
                    <a:pt x="32" y="21"/>
                  </a:cubicBezTo>
                  <a:cubicBezTo>
                    <a:pt x="32" y="26"/>
                    <a:pt x="28" y="30"/>
                    <a:pt x="23" y="30"/>
                  </a:cubicBezTo>
                  <a:cubicBezTo>
                    <a:pt x="0" y="30"/>
                    <a:pt x="0" y="30"/>
                    <a:pt x="0" y="30"/>
                  </a:cubicBezTo>
                  <a:lnTo>
                    <a:pt x="0" y="43"/>
                  </a:lnTo>
                  <a:close/>
                </a:path>
              </a:pathLst>
            </a:custGeom>
            <a:solidFill>
              <a:schemeClr val="accent1"/>
            </a:solidFill>
            <a:ln>
              <a:noFill/>
            </a:ln>
            <a:effectLst>
              <a:outerShdw blurRad="50800" dist="38100" algn="l" rotWithShape="0">
                <a:prstClr val="black">
                  <a:alpha val="40000"/>
                </a:prstClr>
              </a:outerShdw>
            </a:effectLst>
            <a:extLst/>
          </p:spPr>
          <p:txBody>
            <a:bodyPr/>
            <a:lstStyle/>
            <a:p>
              <a:pPr eaLnBrk="1" fontAlgn="auto" hangingPunct="1">
                <a:spcBef>
                  <a:spcPts val="0"/>
                </a:spcBef>
                <a:spcAft>
                  <a:spcPts val="0"/>
                </a:spcAft>
                <a:defRPr/>
              </a:pPr>
              <a:endParaRPr lang="zh-CN" altLang="en-US">
                <a:latin typeface="+mn-lt"/>
                <a:ea typeface="+mn-ea"/>
              </a:endParaRPr>
            </a:p>
          </p:txBody>
        </p:sp>
        <p:sp>
          <p:nvSpPr>
            <p:cNvPr id="11" name="Freeform 20"/>
            <p:cNvSpPr>
              <a:spLocks noEditPoints="1"/>
            </p:cNvSpPr>
            <p:nvPr/>
          </p:nvSpPr>
          <p:spPr bwMode="auto">
            <a:xfrm>
              <a:off x="4906618" y="3785457"/>
              <a:ext cx="258227" cy="206582"/>
            </a:xfrm>
            <a:custGeom>
              <a:avLst/>
              <a:gdLst>
                <a:gd name="T0" fmla="*/ 227 w 232"/>
                <a:gd name="T1" fmla="*/ 0 h 186"/>
                <a:gd name="T2" fmla="*/ 213 w 232"/>
                <a:gd name="T3" fmla="*/ 0 h 186"/>
                <a:gd name="T4" fmla="*/ 208 w 232"/>
                <a:gd name="T5" fmla="*/ 5 h 186"/>
                <a:gd name="T6" fmla="*/ 208 w 232"/>
                <a:gd name="T7" fmla="*/ 28 h 186"/>
                <a:gd name="T8" fmla="*/ 24 w 232"/>
                <a:gd name="T9" fmla="*/ 28 h 186"/>
                <a:gd name="T10" fmla="*/ 24 w 232"/>
                <a:gd name="T11" fmla="*/ 5 h 186"/>
                <a:gd name="T12" fmla="*/ 19 w 232"/>
                <a:gd name="T13" fmla="*/ 0 h 186"/>
                <a:gd name="T14" fmla="*/ 5 w 232"/>
                <a:gd name="T15" fmla="*/ 0 h 186"/>
                <a:gd name="T16" fmla="*/ 0 w 232"/>
                <a:gd name="T17" fmla="*/ 5 h 186"/>
                <a:gd name="T18" fmla="*/ 0 w 232"/>
                <a:gd name="T19" fmla="*/ 180 h 186"/>
                <a:gd name="T20" fmla="*/ 5 w 232"/>
                <a:gd name="T21" fmla="*/ 186 h 186"/>
                <a:gd name="T22" fmla="*/ 19 w 232"/>
                <a:gd name="T23" fmla="*/ 186 h 186"/>
                <a:gd name="T24" fmla="*/ 24 w 232"/>
                <a:gd name="T25" fmla="*/ 180 h 186"/>
                <a:gd name="T26" fmla="*/ 24 w 232"/>
                <a:gd name="T27" fmla="*/ 157 h 186"/>
                <a:gd name="T28" fmla="*/ 208 w 232"/>
                <a:gd name="T29" fmla="*/ 157 h 186"/>
                <a:gd name="T30" fmla="*/ 208 w 232"/>
                <a:gd name="T31" fmla="*/ 180 h 186"/>
                <a:gd name="T32" fmla="*/ 213 w 232"/>
                <a:gd name="T33" fmla="*/ 186 h 186"/>
                <a:gd name="T34" fmla="*/ 227 w 232"/>
                <a:gd name="T35" fmla="*/ 186 h 186"/>
                <a:gd name="T36" fmla="*/ 232 w 232"/>
                <a:gd name="T37" fmla="*/ 180 h 186"/>
                <a:gd name="T38" fmla="*/ 232 w 232"/>
                <a:gd name="T39" fmla="*/ 5 h 186"/>
                <a:gd name="T40" fmla="*/ 227 w 232"/>
                <a:gd name="T41" fmla="*/ 0 h 186"/>
                <a:gd name="T42" fmla="*/ 157 w 232"/>
                <a:gd name="T43" fmla="*/ 98 h 186"/>
                <a:gd name="T44" fmla="*/ 97 w 232"/>
                <a:gd name="T45" fmla="*/ 135 h 186"/>
                <a:gd name="T46" fmla="*/ 92 w 232"/>
                <a:gd name="T47" fmla="*/ 130 h 186"/>
                <a:gd name="T48" fmla="*/ 92 w 232"/>
                <a:gd name="T49" fmla="*/ 56 h 186"/>
                <a:gd name="T50" fmla="*/ 97 w 232"/>
                <a:gd name="T51" fmla="*/ 50 h 186"/>
                <a:gd name="T52" fmla="*/ 157 w 232"/>
                <a:gd name="T53" fmla="*/ 87 h 186"/>
                <a:gd name="T54" fmla="*/ 162 w 232"/>
                <a:gd name="T55" fmla="*/ 93 h 186"/>
                <a:gd name="T56" fmla="*/ 157 w 232"/>
                <a:gd name="T57" fmla="*/ 9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2" h="186">
                  <a:moveTo>
                    <a:pt x="227" y="0"/>
                  </a:moveTo>
                  <a:cubicBezTo>
                    <a:pt x="213" y="0"/>
                    <a:pt x="213" y="0"/>
                    <a:pt x="213" y="0"/>
                  </a:cubicBezTo>
                  <a:cubicBezTo>
                    <a:pt x="210" y="0"/>
                    <a:pt x="208" y="2"/>
                    <a:pt x="208" y="5"/>
                  </a:cubicBezTo>
                  <a:cubicBezTo>
                    <a:pt x="208" y="28"/>
                    <a:pt x="208" y="28"/>
                    <a:pt x="208" y="28"/>
                  </a:cubicBezTo>
                  <a:cubicBezTo>
                    <a:pt x="24" y="28"/>
                    <a:pt x="24" y="28"/>
                    <a:pt x="24" y="28"/>
                  </a:cubicBezTo>
                  <a:cubicBezTo>
                    <a:pt x="24" y="5"/>
                    <a:pt x="24" y="5"/>
                    <a:pt x="24" y="5"/>
                  </a:cubicBezTo>
                  <a:cubicBezTo>
                    <a:pt x="24" y="2"/>
                    <a:pt x="22" y="0"/>
                    <a:pt x="19" y="0"/>
                  </a:cubicBezTo>
                  <a:cubicBezTo>
                    <a:pt x="5" y="0"/>
                    <a:pt x="5" y="0"/>
                    <a:pt x="5" y="0"/>
                  </a:cubicBezTo>
                  <a:cubicBezTo>
                    <a:pt x="2" y="0"/>
                    <a:pt x="0" y="2"/>
                    <a:pt x="0" y="5"/>
                  </a:cubicBezTo>
                  <a:cubicBezTo>
                    <a:pt x="0" y="180"/>
                    <a:pt x="0" y="180"/>
                    <a:pt x="0" y="180"/>
                  </a:cubicBezTo>
                  <a:cubicBezTo>
                    <a:pt x="0" y="183"/>
                    <a:pt x="2" y="186"/>
                    <a:pt x="5" y="186"/>
                  </a:cubicBezTo>
                  <a:cubicBezTo>
                    <a:pt x="19" y="186"/>
                    <a:pt x="19" y="186"/>
                    <a:pt x="19" y="186"/>
                  </a:cubicBezTo>
                  <a:cubicBezTo>
                    <a:pt x="22" y="186"/>
                    <a:pt x="24" y="183"/>
                    <a:pt x="24" y="180"/>
                  </a:cubicBezTo>
                  <a:cubicBezTo>
                    <a:pt x="24" y="157"/>
                    <a:pt x="24" y="157"/>
                    <a:pt x="24" y="157"/>
                  </a:cubicBezTo>
                  <a:cubicBezTo>
                    <a:pt x="208" y="157"/>
                    <a:pt x="208" y="157"/>
                    <a:pt x="208" y="157"/>
                  </a:cubicBezTo>
                  <a:cubicBezTo>
                    <a:pt x="208" y="180"/>
                    <a:pt x="208" y="180"/>
                    <a:pt x="208" y="180"/>
                  </a:cubicBezTo>
                  <a:cubicBezTo>
                    <a:pt x="208" y="183"/>
                    <a:pt x="210" y="186"/>
                    <a:pt x="213" y="186"/>
                  </a:cubicBezTo>
                  <a:cubicBezTo>
                    <a:pt x="227" y="186"/>
                    <a:pt x="227" y="186"/>
                    <a:pt x="227" y="186"/>
                  </a:cubicBezTo>
                  <a:cubicBezTo>
                    <a:pt x="230" y="186"/>
                    <a:pt x="232" y="183"/>
                    <a:pt x="232" y="180"/>
                  </a:cubicBezTo>
                  <a:cubicBezTo>
                    <a:pt x="232" y="5"/>
                    <a:pt x="232" y="5"/>
                    <a:pt x="232" y="5"/>
                  </a:cubicBezTo>
                  <a:cubicBezTo>
                    <a:pt x="232" y="2"/>
                    <a:pt x="230" y="0"/>
                    <a:pt x="227" y="0"/>
                  </a:cubicBezTo>
                  <a:close/>
                  <a:moveTo>
                    <a:pt x="157" y="98"/>
                  </a:moveTo>
                  <a:cubicBezTo>
                    <a:pt x="156" y="98"/>
                    <a:pt x="100" y="135"/>
                    <a:pt x="97" y="135"/>
                  </a:cubicBezTo>
                  <a:cubicBezTo>
                    <a:pt x="95" y="135"/>
                    <a:pt x="92" y="133"/>
                    <a:pt x="92" y="130"/>
                  </a:cubicBezTo>
                  <a:cubicBezTo>
                    <a:pt x="92" y="128"/>
                    <a:pt x="92" y="57"/>
                    <a:pt x="92" y="56"/>
                  </a:cubicBezTo>
                  <a:cubicBezTo>
                    <a:pt x="92" y="53"/>
                    <a:pt x="95" y="50"/>
                    <a:pt x="97" y="50"/>
                  </a:cubicBezTo>
                  <a:cubicBezTo>
                    <a:pt x="100" y="50"/>
                    <a:pt x="156" y="87"/>
                    <a:pt x="157" y="87"/>
                  </a:cubicBezTo>
                  <a:cubicBezTo>
                    <a:pt x="159" y="89"/>
                    <a:pt x="162" y="90"/>
                    <a:pt x="162" y="93"/>
                  </a:cubicBezTo>
                  <a:cubicBezTo>
                    <a:pt x="162" y="96"/>
                    <a:pt x="159" y="96"/>
                    <a:pt x="157" y="98"/>
                  </a:cubicBezTo>
                  <a:close/>
                </a:path>
              </a:pathLst>
            </a:custGeom>
            <a:solidFill>
              <a:schemeClr val="accent1"/>
            </a:solidFill>
            <a:ln>
              <a:noFill/>
            </a:ln>
            <a:extLst/>
          </p:spPr>
          <p:txBody>
            <a:bodyPr/>
            <a:lstStyle/>
            <a:p>
              <a:pPr eaLnBrk="1" fontAlgn="auto" hangingPunct="1">
                <a:spcBef>
                  <a:spcPts val="0"/>
                </a:spcBef>
                <a:spcAft>
                  <a:spcPts val="0"/>
                </a:spcAft>
                <a:defRPr/>
              </a:pPr>
              <a:endParaRPr lang="zh-CN" altLang="en-US">
                <a:latin typeface="+mn-lt"/>
                <a:ea typeface="+mn-ea"/>
              </a:endParaRPr>
            </a:p>
          </p:txBody>
        </p:sp>
        <p:sp>
          <p:nvSpPr>
            <p:cNvPr id="19" name="文本框 39"/>
            <p:cNvSpPr txBox="1">
              <a:spLocks noChangeArrowheads="1"/>
            </p:cNvSpPr>
            <p:nvPr/>
          </p:nvSpPr>
          <p:spPr bwMode="auto">
            <a:xfrm>
              <a:off x="4674843" y="4124303"/>
              <a:ext cx="6463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r>
                <a:rPr lang="zh-CN" altLang="en-US">
                  <a:solidFill>
                    <a:srgbClr val="FFFFFF"/>
                  </a:solidFill>
                  <a:latin typeface="方正黑体简体" panose="03000509000000000000" pitchFamily="65" charset="-122"/>
                  <a:ea typeface="方正黑体简体" panose="03000509000000000000" pitchFamily="65" charset="-122"/>
                </a:rPr>
                <a:t>文本</a:t>
              </a:r>
            </a:p>
          </p:txBody>
        </p:sp>
      </p:grpSp>
      <p:sp>
        <p:nvSpPr>
          <p:cNvPr id="24" name="TextBox 23"/>
          <p:cNvSpPr txBox="1"/>
          <p:nvPr/>
        </p:nvSpPr>
        <p:spPr>
          <a:xfrm>
            <a:off x="5053984" y="1710591"/>
            <a:ext cx="3262432" cy="400110"/>
          </a:xfrm>
          <a:prstGeom prst="rect">
            <a:avLst/>
          </a:prstGeom>
          <a:noFill/>
        </p:spPr>
        <p:txBody>
          <a:bodyPr wrap="none" rtlCol="0">
            <a:spAutoFit/>
          </a:bodyPr>
          <a:lstStyle/>
          <a:p>
            <a:r>
              <a:rPr lang="zh-CN" altLang="en-US" sz="10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a:p>
            <a:r>
              <a:rPr lang="zh-CN" altLang="en-US" sz="10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p:txBody>
      </p:sp>
      <p:sp>
        <p:nvSpPr>
          <p:cNvPr id="25" name="TextBox 24"/>
          <p:cNvSpPr txBox="1"/>
          <p:nvPr/>
        </p:nvSpPr>
        <p:spPr>
          <a:xfrm>
            <a:off x="5053984" y="1412107"/>
            <a:ext cx="1569660" cy="369332"/>
          </a:xfrm>
          <a:prstGeom prst="rect">
            <a:avLst/>
          </a:prstGeom>
          <a:noFill/>
        </p:spPr>
        <p:txBody>
          <a:bodyPr wrap="none" rtlCol="0">
            <a:spAutoFit/>
          </a:bodyPr>
          <a:lstStyle/>
          <a:p>
            <a:r>
              <a:rPr lang="zh-CN" altLang="en-US" dirty="0">
                <a:solidFill>
                  <a:schemeClr val="tx2"/>
                </a:solidFill>
                <a:latin typeface="方正大黑简体" panose="03000509000000000000" pitchFamily="65" charset="-122"/>
                <a:ea typeface="方正大黑简体" panose="03000509000000000000" pitchFamily="65" charset="-122"/>
              </a:rPr>
              <a:t>输入标题文字</a:t>
            </a:r>
          </a:p>
        </p:txBody>
      </p:sp>
      <p:sp>
        <p:nvSpPr>
          <p:cNvPr id="26" name="TextBox 25"/>
          <p:cNvSpPr txBox="1"/>
          <p:nvPr/>
        </p:nvSpPr>
        <p:spPr>
          <a:xfrm>
            <a:off x="5053984" y="2571235"/>
            <a:ext cx="3262432" cy="400110"/>
          </a:xfrm>
          <a:prstGeom prst="rect">
            <a:avLst/>
          </a:prstGeom>
          <a:noFill/>
        </p:spPr>
        <p:txBody>
          <a:bodyPr wrap="none" rtlCol="0">
            <a:spAutoFit/>
          </a:bodyPr>
          <a:lstStyle/>
          <a:p>
            <a:r>
              <a:rPr lang="zh-CN" altLang="en-US" sz="10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a:p>
            <a:r>
              <a:rPr lang="zh-CN" altLang="en-US" sz="10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p:txBody>
      </p:sp>
      <p:sp>
        <p:nvSpPr>
          <p:cNvPr id="27" name="TextBox 26"/>
          <p:cNvSpPr txBox="1"/>
          <p:nvPr/>
        </p:nvSpPr>
        <p:spPr>
          <a:xfrm>
            <a:off x="5053984" y="2272751"/>
            <a:ext cx="1569660" cy="369332"/>
          </a:xfrm>
          <a:prstGeom prst="rect">
            <a:avLst/>
          </a:prstGeom>
          <a:noFill/>
        </p:spPr>
        <p:txBody>
          <a:bodyPr wrap="none" rtlCol="0">
            <a:spAutoFit/>
          </a:bodyPr>
          <a:lstStyle/>
          <a:p>
            <a:r>
              <a:rPr lang="zh-CN" altLang="en-US" dirty="0">
                <a:solidFill>
                  <a:schemeClr val="tx2"/>
                </a:solidFill>
                <a:latin typeface="方正大黑简体" panose="03000509000000000000" pitchFamily="65" charset="-122"/>
                <a:ea typeface="方正大黑简体" panose="03000509000000000000" pitchFamily="65" charset="-122"/>
              </a:rPr>
              <a:t>输入标题文字</a:t>
            </a:r>
          </a:p>
        </p:txBody>
      </p:sp>
      <p:sp>
        <p:nvSpPr>
          <p:cNvPr id="28" name="TextBox 27"/>
          <p:cNvSpPr txBox="1"/>
          <p:nvPr/>
        </p:nvSpPr>
        <p:spPr>
          <a:xfrm>
            <a:off x="5053984" y="3383707"/>
            <a:ext cx="3262432" cy="400110"/>
          </a:xfrm>
          <a:prstGeom prst="rect">
            <a:avLst/>
          </a:prstGeom>
          <a:noFill/>
        </p:spPr>
        <p:txBody>
          <a:bodyPr wrap="none" rtlCol="0">
            <a:spAutoFit/>
          </a:bodyPr>
          <a:lstStyle/>
          <a:p>
            <a:r>
              <a:rPr lang="zh-CN" altLang="en-US" sz="10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a:p>
            <a:r>
              <a:rPr lang="zh-CN" altLang="en-US" sz="10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p:txBody>
      </p:sp>
      <p:sp>
        <p:nvSpPr>
          <p:cNvPr id="29" name="TextBox 28"/>
          <p:cNvSpPr txBox="1"/>
          <p:nvPr/>
        </p:nvSpPr>
        <p:spPr>
          <a:xfrm>
            <a:off x="5053984" y="3085223"/>
            <a:ext cx="1569660" cy="369332"/>
          </a:xfrm>
          <a:prstGeom prst="rect">
            <a:avLst/>
          </a:prstGeom>
          <a:noFill/>
        </p:spPr>
        <p:txBody>
          <a:bodyPr wrap="none" rtlCol="0">
            <a:spAutoFit/>
          </a:bodyPr>
          <a:lstStyle/>
          <a:p>
            <a:r>
              <a:rPr lang="zh-CN" altLang="en-US" dirty="0">
                <a:solidFill>
                  <a:schemeClr val="tx2"/>
                </a:solidFill>
                <a:latin typeface="方正大黑简体" panose="03000509000000000000" pitchFamily="65" charset="-122"/>
                <a:ea typeface="方正大黑简体" panose="03000509000000000000" pitchFamily="65" charset="-122"/>
              </a:rPr>
              <a:t>输入标题文字</a:t>
            </a:r>
          </a:p>
        </p:txBody>
      </p:sp>
      <p:sp>
        <p:nvSpPr>
          <p:cNvPr id="30" name="TextBox 29"/>
          <p:cNvSpPr txBox="1"/>
          <p:nvPr/>
        </p:nvSpPr>
        <p:spPr>
          <a:xfrm>
            <a:off x="5053984" y="4187864"/>
            <a:ext cx="3262432" cy="400110"/>
          </a:xfrm>
          <a:prstGeom prst="rect">
            <a:avLst/>
          </a:prstGeom>
          <a:noFill/>
        </p:spPr>
        <p:txBody>
          <a:bodyPr wrap="none" rtlCol="0">
            <a:spAutoFit/>
          </a:bodyPr>
          <a:lstStyle/>
          <a:p>
            <a:r>
              <a:rPr lang="zh-CN" altLang="en-US" sz="10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a:p>
            <a:r>
              <a:rPr lang="zh-CN" altLang="en-US" sz="10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p:txBody>
      </p:sp>
      <p:sp>
        <p:nvSpPr>
          <p:cNvPr id="31" name="TextBox 30"/>
          <p:cNvSpPr txBox="1"/>
          <p:nvPr/>
        </p:nvSpPr>
        <p:spPr>
          <a:xfrm>
            <a:off x="5053984" y="3889380"/>
            <a:ext cx="1569660" cy="369332"/>
          </a:xfrm>
          <a:prstGeom prst="rect">
            <a:avLst/>
          </a:prstGeom>
          <a:noFill/>
        </p:spPr>
        <p:txBody>
          <a:bodyPr wrap="none" rtlCol="0">
            <a:spAutoFit/>
          </a:bodyPr>
          <a:lstStyle/>
          <a:p>
            <a:r>
              <a:rPr lang="zh-CN" altLang="en-US" dirty="0">
                <a:solidFill>
                  <a:schemeClr val="tx2"/>
                </a:solidFill>
                <a:latin typeface="方正大黑简体" panose="03000509000000000000" pitchFamily="65" charset="-122"/>
                <a:ea typeface="方正大黑简体" panose="03000509000000000000" pitchFamily="65" charset="-122"/>
              </a:rPr>
              <a:t>输入标题文字</a:t>
            </a:r>
          </a:p>
        </p:txBody>
      </p:sp>
    </p:spTree>
    <p:extLst>
      <p:ext uri="{BB962C8B-B14F-4D97-AF65-F5344CB8AC3E}">
        <p14:creationId xmlns:p14="http://schemas.microsoft.com/office/powerpoint/2010/main" val="3873093721"/>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randombar(horizontal)">
                                      <p:cBhvr>
                                        <p:cTn id="11" dur="500"/>
                                        <p:tgtEl>
                                          <p:spTgt spid="12"/>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randombar(horizontal)">
                                      <p:cBhvr>
                                        <p:cTn id="15" dur="500"/>
                                        <p:tgtEl>
                                          <p:spTgt spid="13"/>
                                        </p:tgtEl>
                                      </p:cBhvr>
                                    </p:animEffect>
                                  </p:childTnLst>
                                </p:cTn>
                              </p:par>
                            </p:childTnLst>
                          </p:cTn>
                        </p:par>
                        <p:par>
                          <p:cTn id="16" fill="hold">
                            <p:stCondLst>
                              <p:cond delay="1500"/>
                            </p:stCondLst>
                            <p:childTnLst>
                              <p:par>
                                <p:cTn id="17" presetID="14" presetClass="entr" presetSubtype="1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randombar(horizontal)">
                                      <p:cBhvr>
                                        <p:cTn id="19" dur="500"/>
                                        <p:tgtEl>
                                          <p:spTgt spid="14"/>
                                        </p:tgtEl>
                                      </p:cBhvr>
                                    </p:animEffect>
                                  </p:childTnLst>
                                </p:cTn>
                              </p:par>
                            </p:childTnLst>
                          </p:cTn>
                        </p:par>
                        <p:par>
                          <p:cTn id="20" fill="hold">
                            <p:stCondLst>
                              <p:cond delay="2000"/>
                            </p:stCondLst>
                            <p:childTnLst>
                              <p:par>
                                <p:cTn id="21" presetID="14" presetClass="entr" presetSubtype="1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randombar(horizontal)">
                                      <p:cBhvr>
                                        <p:cTn id="23" dur="500"/>
                                        <p:tgtEl>
                                          <p:spTgt spid="15"/>
                                        </p:tgtEl>
                                      </p:cBhvr>
                                    </p:animEffect>
                                  </p:childTnLst>
                                </p:cTn>
                              </p:par>
                            </p:childTnLst>
                          </p:cTn>
                        </p:par>
                        <p:par>
                          <p:cTn id="24" fill="hold">
                            <p:stCondLst>
                              <p:cond delay="2500"/>
                            </p:stCondLst>
                            <p:childTnLst>
                              <p:par>
                                <p:cTn id="25" presetID="22" presetClass="entr" presetSubtype="2"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right)">
                                      <p:cBhvr>
                                        <p:cTn id="27" dur="500"/>
                                        <p:tgtEl>
                                          <p:spTgt spid="2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par>
                          <p:cTn id="32" fill="hold">
                            <p:stCondLst>
                              <p:cond delay="3500"/>
                            </p:stCondLst>
                            <p:childTnLst>
                              <p:par>
                                <p:cTn id="33" presetID="22" presetClass="entr" presetSubtype="2" fill="hold"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right)">
                                      <p:cBhvr>
                                        <p:cTn id="35" dur="500"/>
                                        <p:tgtEl>
                                          <p:spTgt spid="22"/>
                                        </p:tgtEl>
                                      </p:cBhvr>
                                    </p:animEffect>
                                  </p:childTnLst>
                                </p:cTn>
                              </p:par>
                            </p:childTnLst>
                          </p:cTn>
                        </p:par>
                        <p:par>
                          <p:cTn id="36" fill="hold">
                            <p:stCondLst>
                              <p:cond delay="4000"/>
                            </p:stCondLst>
                            <p:childTnLst>
                              <p:par>
                                <p:cTn id="37" presetID="22" presetClass="entr" presetSubtype="8"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500"/>
                                        <p:tgtEl>
                                          <p:spTgt spid="23"/>
                                        </p:tgtEl>
                                      </p:cBhvr>
                                    </p:animEffect>
                                  </p:childTnLst>
                                </p:cTn>
                              </p:par>
                            </p:childTnLst>
                          </p:cTn>
                        </p:par>
                        <p:par>
                          <p:cTn id="40" fill="hold">
                            <p:stCondLst>
                              <p:cond delay="4500"/>
                            </p:stCondLst>
                            <p:childTnLst>
                              <p:par>
                                <p:cTn id="41" presetID="2" presetClass="entr" presetSubtype="4" fill="hold" grpId="0" nodeType="afterEffect">
                                  <p:stCondLst>
                                    <p:cond delay="0"/>
                                  </p:stCondLst>
                                  <p:iterate type="lt">
                                    <p:tmPct val="10000"/>
                                  </p:iterate>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500" fill="hold"/>
                                        <p:tgtEl>
                                          <p:spTgt spid="25"/>
                                        </p:tgtEl>
                                        <p:attrNameLst>
                                          <p:attrName>ppt_x</p:attrName>
                                        </p:attrNameLst>
                                      </p:cBhvr>
                                      <p:tavLst>
                                        <p:tav tm="0">
                                          <p:val>
                                            <p:strVal val="#ppt_x"/>
                                          </p:val>
                                        </p:tav>
                                        <p:tav tm="100000">
                                          <p:val>
                                            <p:strVal val="#ppt_x"/>
                                          </p:val>
                                        </p:tav>
                                      </p:tavLst>
                                    </p:anim>
                                    <p:anim calcmode="lin" valueType="num">
                                      <p:cBhvr additive="base">
                                        <p:cTn id="44" dur="500" fill="hold"/>
                                        <p:tgtEl>
                                          <p:spTgt spid="25"/>
                                        </p:tgtEl>
                                        <p:attrNameLst>
                                          <p:attrName>ppt_y</p:attrName>
                                        </p:attrNameLst>
                                      </p:cBhvr>
                                      <p:tavLst>
                                        <p:tav tm="0">
                                          <p:val>
                                            <p:strVal val="1+#ppt_h/2"/>
                                          </p:val>
                                        </p:tav>
                                        <p:tav tm="100000">
                                          <p:val>
                                            <p:strVal val="#ppt_y"/>
                                          </p:val>
                                        </p:tav>
                                      </p:tavLst>
                                    </p:anim>
                                  </p:childTnLst>
                                </p:cTn>
                              </p:par>
                            </p:childTnLst>
                          </p:cTn>
                        </p:par>
                        <p:par>
                          <p:cTn id="45" fill="hold">
                            <p:stCondLst>
                              <p:cond delay="5250"/>
                            </p:stCondLst>
                            <p:childTnLst>
                              <p:par>
                                <p:cTn id="46" presetID="22" presetClass="entr" presetSubtype="8" fill="hold" grpId="0" nodeType="after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ipe(left)">
                                      <p:cBhvr>
                                        <p:cTn id="48" dur="500"/>
                                        <p:tgtEl>
                                          <p:spTgt spid="24"/>
                                        </p:tgtEl>
                                      </p:cBhvr>
                                    </p:animEffect>
                                  </p:childTnLst>
                                </p:cTn>
                              </p:par>
                            </p:childTnLst>
                          </p:cTn>
                        </p:par>
                        <p:par>
                          <p:cTn id="49" fill="hold">
                            <p:stCondLst>
                              <p:cond delay="5750"/>
                            </p:stCondLst>
                            <p:childTnLst>
                              <p:par>
                                <p:cTn id="50" presetID="2" presetClass="entr" presetSubtype="4" fill="hold" grpId="0" nodeType="afterEffect">
                                  <p:stCondLst>
                                    <p:cond delay="0"/>
                                  </p:stCondLst>
                                  <p:iterate type="lt">
                                    <p:tmPct val="10000"/>
                                  </p:iterate>
                                  <p:childTnLst>
                                    <p:set>
                                      <p:cBhvr>
                                        <p:cTn id="51" dur="1" fill="hold">
                                          <p:stCondLst>
                                            <p:cond delay="0"/>
                                          </p:stCondLst>
                                        </p:cTn>
                                        <p:tgtEl>
                                          <p:spTgt spid="27"/>
                                        </p:tgtEl>
                                        <p:attrNameLst>
                                          <p:attrName>style.visibility</p:attrName>
                                        </p:attrNameLst>
                                      </p:cBhvr>
                                      <p:to>
                                        <p:strVal val="visible"/>
                                      </p:to>
                                    </p:set>
                                    <p:anim calcmode="lin" valueType="num">
                                      <p:cBhvr additive="base">
                                        <p:cTn id="52" dur="500" fill="hold"/>
                                        <p:tgtEl>
                                          <p:spTgt spid="27"/>
                                        </p:tgtEl>
                                        <p:attrNameLst>
                                          <p:attrName>ppt_x</p:attrName>
                                        </p:attrNameLst>
                                      </p:cBhvr>
                                      <p:tavLst>
                                        <p:tav tm="0">
                                          <p:val>
                                            <p:strVal val="#ppt_x"/>
                                          </p:val>
                                        </p:tav>
                                        <p:tav tm="100000">
                                          <p:val>
                                            <p:strVal val="#ppt_x"/>
                                          </p:val>
                                        </p:tav>
                                      </p:tavLst>
                                    </p:anim>
                                    <p:anim calcmode="lin" valueType="num">
                                      <p:cBhvr additive="base">
                                        <p:cTn id="53" dur="500" fill="hold"/>
                                        <p:tgtEl>
                                          <p:spTgt spid="27"/>
                                        </p:tgtEl>
                                        <p:attrNameLst>
                                          <p:attrName>ppt_y</p:attrName>
                                        </p:attrNameLst>
                                      </p:cBhvr>
                                      <p:tavLst>
                                        <p:tav tm="0">
                                          <p:val>
                                            <p:strVal val="1+#ppt_h/2"/>
                                          </p:val>
                                        </p:tav>
                                        <p:tav tm="100000">
                                          <p:val>
                                            <p:strVal val="#ppt_y"/>
                                          </p:val>
                                        </p:tav>
                                      </p:tavLst>
                                    </p:anim>
                                  </p:childTnLst>
                                </p:cTn>
                              </p:par>
                            </p:childTnLst>
                          </p:cTn>
                        </p:par>
                        <p:par>
                          <p:cTn id="54" fill="hold">
                            <p:stCondLst>
                              <p:cond delay="6500"/>
                            </p:stCondLst>
                            <p:childTnLst>
                              <p:par>
                                <p:cTn id="55" presetID="22" presetClass="entr" presetSubtype="8"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left)">
                                      <p:cBhvr>
                                        <p:cTn id="57" dur="500"/>
                                        <p:tgtEl>
                                          <p:spTgt spid="26"/>
                                        </p:tgtEl>
                                      </p:cBhvr>
                                    </p:animEffect>
                                  </p:childTnLst>
                                </p:cTn>
                              </p:par>
                            </p:childTnLst>
                          </p:cTn>
                        </p:par>
                        <p:par>
                          <p:cTn id="58" fill="hold">
                            <p:stCondLst>
                              <p:cond delay="7000"/>
                            </p:stCondLst>
                            <p:childTnLst>
                              <p:par>
                                <p:cTn id="59" presetID="2" presetClass="entr" presetSubtype="4" fill="hold" grpId="0" nodeType="afterEffect">
                                  <p:stCondLst>
                                    <p:cond delay="0"/>
                                  </p:stCondLst>
                                  <p:iterate type="lt">
                                    <p:tmPct val="10000"/>
                                  </p:iterate>
                                  <p:childTnLst>
                                    <p:set>
                                      <p:cBhvr>
                                        <p:cTn id="60" dur="1" fill="hold">
                                          <p:stCondLst>
                                            <p:cond delay="0"/>
                                          </p:stCondLst>
                                        </p:cTn>
                                        <p:tgtEl>
                                          <p:spTgt spid="29"/>
                                        </p:tgtEl>
                                        <p:attrNameLst>
                                          <p:attrName>style.visibility</p:attrName>
                                        </p:attrNameLst>
                                      </p:cBhvr>
                                      <p:to>
                                        <p:strVal val="visible"/>
                                      </p:to>
                                    </p:set>
                                    <p:anim calcmode="lin" valueType="num">
                                      <p:cBhvr additive="base">
                                        <p:cTn id="61" dur="500" fill="hold"/>
                                        <p:tgtEl>
                                          <p:spTgt spid="29"/>
                                        </p:tgtEl>
                                        <p:attrNameLst>
                                          <p:attrName>ppt_x</p:attrName>
                                        </p:attrNameLst>
                                      </p:cBhvr>
                                      <p:tavLst>
                                        <p:tav tm="0">
                                          <p:val>
                                            <p:strVal val="#ppt_x"/>
                                          </p:val>
                                        </p:tav>
                                        <p:tav tm="100000">
                                          <p:val>
                                            <p:strVal val="#ppt_x"/>
                                          </p:val>
                                        </p:tav>
                                      </p:tavLst>
                                    </p:anim>
                                    <p:anim calcmode="lin" valueType="num">
                                      <p:cBhvr additive="base">
                                        <p:cTn id="62" dur="500" fill="hold"/>
                                        <p:tgtEl>
                                          <p:spTgt spid="29"/>
                                        </p:tgtEl>
                                        <p:attrNameLst>
                                          <p:attrName>ppt_y</p:attrName>
                                        </p:attrNameLst>
                                      </p:cBhvr>
                                      <p:tavLst>
                                        <p:tav tm="0">
                                          <p:val>
                                            <p:strVal val="1+#ppt_h/2"/>
                                          </p:val>
                                        </p:tav>
                                        <p:tav tm="100000">
                                          <p:val>
                                            <p:strVal val="#ppt_y"/>
                                          </p:val>
                                        </p:tav>
                                      </p:tavLst>
                                    </p:anim>
                                  </p:childTnLst>
                                </p:cTn>
                              </p:par>
                            </p:childTnLst>
                          </p:cTn>
                        </p:par>
                        <p:par>
                          <p:cTn id="63" fill="hold">
                            <p:stCondLst>
                              <p:cond delay="7750"/>
                            </p:stCondLst>
                            <p:childTnLst>
                              <p:par>
                                <p:cTn id="64" presetID="22" presetClass="entr" presetSubtype="8" fill="hold" grpId="0"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left)">
                                      <p:cBhvr>
                                        <p:cTn id="66" dur="500"/>
                                        <p:tgtEl>
                                          <p:spTgt spid="28"/>
                                        </p:tgtEl>
                                      </p:cBhvr>
                                    </p:animEffect>
                                  </p:childTnLst>
                                </p:cTn>
                              </p:par>
                            </p:childTnLst>
                          </p:cTn>
                        </p:par>
                        <p:par>
                          <p:cTn id="67" fill="hold">
                            <p:stCondLst>
                              <p:cond delay="8250"/>
                            </p:stCondLst>
                            <p:childTnLst>
                              <p:par>
                                <p:cTn id="68" presetID="2" presetClass="entr" presetSubtype="4" fill="hold" grpId="0" nodeType="afterEffect">
                                  <p:stCondLst>
                                    <p:cond delay="0"/>
                                  </p:stCondLst>
                                  <p:iterate type="lt">
                                    <p:tmPct val="10000"/>
                                  </p:iterate>
                                  <p:childTnLst>
                                    <p:set>
                                      <p:cBhvr>
                                        <p:cTn id="69" dur="1" fill="hold">
                                          <p:stCondLst>
                                            <p:cond delay="0"/>
                                          </p:stCondLst>
                                        </p:cTn>
                                        <p:tgtEl>
                                          <p:spTgt spid="31"/>
                                        </p:tgtEl>
                                        <p:attrNameLst>
                                          <p:attrName>style.visibility</p:attrName>
                                        </p:attrNameLst>
                                      </p:cBhvr>
                                      <p:to>
                                        <p:strVal val="visible"/>
                                      </p:to>
                                    </p:set>
                                    <p:anim calcmode="lin" valueType="num">
                                      <p:cBhvr additive="base">
                                        <p:cTn id="70" dur="500" fill="hold"/>
                                        <p:tgtEl>
                                          <p:spTgt spid="31"/>
                                        </p:tgtEl>
                                        <p:attrNameLst>
                                          <p:attrName>ppt_x</p:attrName>
                                        </p:attrNameLst>
                                      </p:cBhvr>
                                      <p:tavLst>
                                        <p:tav tm="0">
                                          <p:val>
                                            <p:strVal val="#ppt_x"/>
                                          </p:val>
                                        </p:tav>
                                        <p:tav tm="100000">
                                          <p:val>
                                            <p:strVal val="#ppt_x"/>
                                          </p:val>
                                        </p:tav>
                                      </p:tavLst>
                                    </p:anim>
                                    <p:anim calcmode="lin" valueType="num">
                                      <p:cBhvr additive="base">
                                        <p:cTn id="71" dur="500" fill="hold"/>
                                        <p:tgtEl>
                                          <p:spTgt spid="31"/>
                                        </p:tgtEl>
                                        <p:attrNameLst>
                                          <p:attrName>ppt_y</p:attrName>
                                        </p:attrNameLst>
                                      </p:cBhvr>
                                      <p:tavLst>
                                        <p:tav tm="0">
                                          <p:val>
                                            <p:strVal val="1+#ppt_h/2"/>
                                          </p:val>
                                        </p:tav>
                                        <p:tav tm="100000">
                                          <p:val>
                                            <p:strVal val="#ppt_y"/>
                                          </p:val>
                                        </p:tav>
                                      </p:tavLst>
                                    </p:anim>
                                  </p:childTnLst>
                                </p:cTn>
                              </p:par>
                            </p:childTnLst>
                          </p:cTn>
                        </p:par>
                        <p:par>
                          <p:cTn id="72" fill="hold">
                            <p:stCondLst>
                              <p:cond delay="9000"/>
                            </p:stCondLst>
                            <p:childTnLst>
                              <p:par>
                                <p:cTn id="73" presetID="22" presetClass="entr" presetSubtype="8" fill="hold" grpId="0" nodeType="after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wipe(left)">
                                      <p:cBhvr>
                                        <p:cTn id="7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P spid="13" grpId="0"/>
      <p:bldP spid="14" grpId="0"/>
      <p:bldP spid="15" grpId="0"/>
      <p:bldP spid="24" grpId="0"/>
      <p:bldP spid="25" grpId="0"/>
      <p:bldP spid="26" grpId="0"/>
      <p:bldP spid="27" grpId="0"/>
      <p:bldP spid="28" grpId="0"/>
      <p:bldP spid="29" grpId="0"/>
      <p:bldP spid="30" grpId="0"/>
      <p:bldP spid="3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2706178" y="2131119"/>
            <a:ext cx="1193882" cy="2190635"/>
            <a:chOff x="2706178" y="2131119"/>
            <a:chExt cx="1193882" cy="2190635"/>
          </a:xfrm>
        </p:grpSpPr>
        <p:sp>
          <p:nvSpPr>
            <p:cNvPr id="7" name="Freeform 30"/>
            <p:cNvSpPr>
              <a:spLocks/>
            </p:cNvSpPr>
            <p:nvPr/>
          </p:nvSpPr>
          <p:spPr bwMode="auto">
            <a:xfrm>
              <a:off x="2706178" y="2131119"/>
              <a:ext cx="1193882" cy="2190635"/>
            </a:xfrm>
            <a:custGeom>
              <a:avLst/>
              <a:gdLst>
                <a:gd name="T0" fmla="*/ 2147483646 w 1468"/>
                <a:gd name="T1" fmla="*/ 2147483646 h 2692"/>
                <a:gd name="T2" fmla="*/ 2147483646 w 1468"/>
                <a:gd name="T3" fmla="*/ 2147483646 h 2692"/>
                <a:gd name="T4" fmla="*/ 2147483646 w 1468"/>
                <a:gd name="T5" fmla="*/ 2147483646 h 2692"/>
                <a:gd name="T6" fmla="*/ 2147483646 w 1468"/>
                <a:gd name="T7" fmla="*/ 0 h 2692"/>
                <a:gd name="T8" fmla="*/ 2147483646 w 1468"/>
                <a:gd name="T9" fmla="*/ 2147483646 h 2692"/>
                <a:gd name="T10" fmla="*/ 2147483646 w 1468"/>
                <a:gd name="T11" fmla="*/ 2147483646 h 2692"/>
                <a:gd name="T12" fmla="*/ 2147483646 w 1468"/>
                <a:gd name="T13" fmla="*/ 2147483646 h 2692"/>
                <a:gd name="T14" fmla="*/ 2147483646 w 1468"/>
                <a:gd name="T15" fmla="*/ 2147483646 h 26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68" h="2692">
                  <a:moveTo>
                    <a:pt x="1069" y="2104"/>
                  </a:moveTo>
                  <a:cubicBezTo>
                    <a:pt x="1099" y="1845"/>
                    <a:pt x="1241" y="1097"/>
                    <a:pt x="1253" y="1036"/>
                  </a:cubicBezTo>
                  <a:cubicBezTo>
                    <a:pt x="1253" y="1032"/>
                    <a:pt x="1253" y="1032"/>
                    <a:pt x="1253" y="1032"/>
                  </a:cubicBezTo>
                  <a:cubicBezTo>
                    <a:pt x="204" y="0"/>
                    <a:pt x="204" y="0"/>
                    <a:pt x="204" y="0"/>
                  </a:cubicBezTo>
                  <a:cubicBezTo>
                    <a:pt x="34" y="392"/>
                    <a:pt x="0" y="821"/>
                    <a:pt x="90" y="1224"/>
                  </a:cubicBezTo>
                  <a:cubicBezTo>
                    <a:pt x="192" y="1678"/>
                    <a:pt x="454" y="2098"/>
                    <a:pt x="860" y="2393"/>
                  </a:cubicBezTo>
                  <a:cubicBezTo>
                    <a:pt x="1049" y="2531"/>
                    <a:pt x="1255" y="2630"/>
                    <a:pt x="1468" y="2692"/>
                  </a:cubicBezTo>
                  <a:cubicBezTo>
                    <a:pt x="1168" y="2531"/>
                    <a:pt x="1049" y="2280"/>
                    <a:pt x="1069" y="2104"/>
                  </a:cubicBezTo>
                  <a:close/>
                </a:path>
              </a:pathLst>
            </a:custGeom>
            <a:solidFill>
              <a:schemeClr val="bg1">
                <a:lumMod val="75000"/>
              </a:schemeClr>
            </a:solidFill>
            <a:ln>
              <a:noFill/>
            </a:ln>
          </p:spPr>
          <p:txBody>
            <a:bodyPr/>
            <a:lstStyle/>
            <a:p>
              <a:pPr>
                <a:defRPr/>
              </a:pPr>
              <a:endParaRPr lang="zh-CN" altLang="en-US">
                <a:ea typeface="宋体" panose="02010600030101010101" pitchFamily="2" charset="-122"/>
              </a:endParaRPr>
            </a:p>
          </p:txBody>
        </p:sp>
        <p:sp>
          <p:nvSpPr>
            <p:cNvPr id="17" name="Freeform 40"/>
            <p:cNvSpPr>
              <a:spLocks noEditPoints="1"/>
            </p:cNvSpPr>
            <p:nvPr/>
          </p:nvSpPr>
          <p:spPr bwMode="auto">
            <a:xfrm>
              <a:off x="3085166" y="2995989"/>
              <a:ext cx="208235" cy="284589"/>
            </a:xfrm>
            <a:custGeom>
              <a:avLst/>
              <a:gdLst>
                <a:gd name="T0" fmla="*/ 2147483646 w 252"/>
                <a:gd name="T1" fmla="*/ 0 h 347"/>
                <a:gd name="T2" fmla="*/ 2147483646 w 252"/>
                <a:gd name="T3" fmla="*/ 2147483646 h 347"/>
                <a:gd name="T4" fmla="*/ 2147483646 w 252"/>
                <a:gd name="T5" fmla="*/ 2147483646 h 347"/>
                <a:gd name="T6" fmla="*/ 2147483646 w 252"/>
                <a:gd name="T7" fmla="*/ 2147483646 h 347"/>
                <a:gd name="T8" fmla="*/ 2147483646 w 252"/>
                <a:gd name="T9" fmla="*/ 2147483646 h 347"/>
                <a:gd name="T10" fmla="*/ 2147483646 w 252"/>
                <a:gd name="T11" fmla="*/ 2147483646 h 347"/>
                <a:gd name="T12" fmla="*/ 2147483646 w 252"/>
                <a:gd name="T13" fmla="*/ 2147483646 h 347"/>
                <a:gd name="T14" fmla="*/ 2147483646 w 252"/>
                <a:gd name="T15" fmla="*/ 2147483646 h 347"/>
                <a:gd name="T16" fmla="*/ 2147483646 w 252"/>
                <a:gd name="T17" fmla="*/ 2147483646 h 347"/>
                <a:gd name="T18" fmla="*/ 2147483646 w 252"/>
                <a:gd name="T19" fmla="*/ 2147483646 h 347"/>
                <a:gd name="T20" fmla="*/ 2147483646 w 252"/>
                <a:gd name="T21" fmla="*/ 2147483646 h 347"/>
                <a:gd name="T22" fmla="*/ 2147483646 w 252"/>
                <a:gd name="T23" fmla="*/ 2147483646 h 347"/>
                <a:gd name="T24" fmla="*/ 2147483646 w 252"/>
                <a:gd name="T25" fmla="*/ 2147483646 h 347"/>
                <a:gd name="T26" fmla="*/ 2147483646 w 252"/>
                <a:gd name="T27" fmla="*/ 2147483646 h 347"/>
                <a:gd name="T28" fmla="*/ 2147483646 w 252"/>
                <a:gd name="T29" fmla="*/ 2147483646 h 347"/>
                <a:gd name="T30" fmla="*/ 2147483646 w 252"/>
                <a:gd name="T31" fmla="*/ 2147483646 h 347"/>
                <a:gd name="T32" fmla="*/ 2147483646 w 252"/>
                <a:gd name="T33" fmla="*/ 2147483646 h 347"/>
                <a:gd name="T34" fmla="*/ 2147483646 w 252"/>
                <a:gd name="T35" fmla="*/ 2147483646 h 347"/>
                <a:gd name="T36" fmla="*/ 0 w 252"/>
                <a:gd name="T37" fmla="*/ 2147483646 h 347"/>
                <a:gd name="T38" fmla="*/ 2147483646 w 252"/>
                <a:gd name="T39" fmla="*/ 2147483646 h 347"/>
                <a:gd name="T40" fmla="*/ 2147483646 w 252"/>
                <a:gd name="T41" fmla="*/ 2147483646 h 347"/>
                <a:gd name="T42" fmla="*/ 2147483646 w 252"/>
                <a:gd name="T43" fmla="*/ 2147483646 h 347"/>
                <a:gd name="T44" fmla="*/ 2147483646 w 252"/>
                <a:gd name="T45" fmla="*/ 2147483646 h 347"/>
                <a:gd name="T46" fmla="*/ 2147483646 w 252"/>
                <a:gd name="T47" fmla="*/ 2147483646 h 347"/>
                <a:gd name="T48" fmla="*/ 2147483646 w 252"/>
                <a:gd name="T49" fmla="*/ 0 h 347"/>
                <a:gd name="T50" fmla="*/ 2147483646 w 252"/>
                <a:gd name="T51" fmla="*/ 2147483646 h 347"/>
                <a:gd name="T52" fmla="*/ 2147483646 w 252"/>
                <a:gd name="T53" fmla="*/ 2147483646 h 347"/>
                <a:gd name="T54" fmla="*/ 2147483646 w 252"/>
                <a:gd name="T55" fmla="*/ 2147483646 h 347"/>
                <a:gd name="T56" fmla="*/ 2147483646 w 252"/>
                <a:gd name="T57" fmla="*/ 2147483646 h 347"/>
                <a:gd name="T58" fmla="*/ 2147483646 w 252"/>
                <a:gd name="T59" fmla="*/ 2147483646 h 347"/>
                <a:gd name="T60" fmla="*/ 2147483646 w 252"/>
                <a:gd name="T61" fmla="*/ 2147483646 h 347"/>
                <a:gd name="T62" fmla="*/ 2147483646 w 252"/>
                <a:gd name="T63" fmla="*/ 2147483646 h 347"/>
                <a:gd name="T64" fmla="*/ 2147483646 w 252"/>
                <a:gd name="T65" fmla="*/ 2147483646 h 347"/>
                <a:gd name="T66" fmla="*/ 2147483646 w 252"/>
                <a:gd name="T67" fmla="*/ 2147483646 h 347"/>
                <a:gd name="T68" fmla="*/ 2147483646 w 252"/>
                <a:gd name="T69" fmla="*/ 2147483646 h 347"/>
                <a:gd name="T70" fmla="*/ 2147483646 w 252"/>
                <a:gd name="T71" fmla="*/ 2147483646 h 347"/>
                <a:gd name="T72" fmla="*/ 2147483646 w 252"/>
                <a:gd name="T73" fmla="*/ 2147483646 h 347"/>
                <a:gd name="T74" fmla="*/ 2147483646 w 252"/>
                <a:gd name="T75" fmla="*/ 2147483646 h 347"/>
                <a:gd name="T76" fmla="*/ 2147483646 w 252"/>
                <a:gd name="T77" fmla="*/ 2147483646 h 347"/>
                <a:gd name="T78" fmla="*/ 2147483646 w 252"/>
                <a:gd name="T79" fmla="*/ 2147483646 h 347"/>
                <a:gd name="T80" fmla="*/ 2147483646 w 252"/>
                <a:gd name="T81" fmla="*/ 2147483646 h 347"/>
                <a:gd name="T82" fmla="*/ 2147483646 w 252"/>
                <a:gd name="T83" fmla="*/ 2147483646 h 347"/>
                <a:gd name="T84" fmla="*/ 2147483646 w 252"/>
                <a:gd name="T85" fmla="*/ 2147483646 h 347"/>
                <a:gd name="T86" fmla="*/ 2147483646 w 252"/>
                <a:gd name="T87" fmla="*/ 2147483646 h 347"/>
                <a:gd name="T88" fmla="*/ 2147483646 w 252"/>
                <a:gd name="T89" fmla="*/ 2147483646 h 347"/>
                <a:gd name="T90" fmla="*/ 2147483646 w 252"/>
                <a:gd name="T91" fmla="*/ 2147483646 h 347"/>
                <a:gd name="T92" fmla="*/ 2147483646 w 252"/>
                <a:gd name="T93" fmla="*/ 2147483646 h 347"/>
                <a:gd name="T94" fmla="*/ 2147483646 w 252"/>
                <a:gd name="T95" fmla="*/ 2147483646 h 347"/>
                <a:gd name="T96" fmla="*/ 2147483646 w 252"/>
                <a:gd name="T97" fmla="*/ 2147483646 h 347"/>
                <a:gd name="T98" fmla="*/ 2147483646 w 252"/>
                <a:gd name="T99" fmla="*/ 2147483646 h 3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52" h="347">
                  <a:moveTo>
                    <a:pt x="126" y="0"/>
                  </a:moveTo>
                  <a:cubicBezTo>
                    <a:pt x="142" y="0"/>
                    <a:pt x="156" y="2"/>
                    <a:pt x="169" y="7"/>
                  </a:cubicBezTo>
                  <a:cubicBezTo>
                    <a:pt x="181" y="11"/>
                    <a:pt x="192" y="17"/>
                    <a:pt x="201" y="25"/>
                  </a:cubicBezTo>
                  <a:cubicBezTo>
                    <a:pt x="211" y="33"/>
                    <a:pt x="219" y="42"/>
                    <a:pt x="225" y="53"/>
                  </a:cubicBezTo>
                  <a:cubicBezTo>
                    <a:pt x="231" y="63"/>
                    <a:pt x="237" y="75"/>
                    <a:pt x="241" y="88"/>
                  </a:cubicBezTo>
                  <a:cubicBezTo>
                    <a:pt x="245" y="101"/>
                    <a:pt x="247" y="115"/>
                    <a:pt x="249" y="129"/>
                  </a:cubicBezTo>
                  <a:cubicBezTo>
                    <a:pt x="251" y="143"/>
                    <a:pt x="252" y="158"/>
                    <a:pt x="252" y="173"/>
                  </a:cubicBezTo>
                  <a:cubicBezTo>
                    <a:pt x="252" y="189"/>
                    <a:pt x="251" y="203"/>
                    <a:pt x="249" y="218"/>
                  </a:cubicBezTo>
                  <a:cubicBezTo>
                    <a:pt x="247" y="232"/>
                    <a:pt x="245" y="246"/>
                    <a:pt x="241" y="259"/>
                  </a:cubicBezTo>
                  <a:cubicBezTo>
                    <a:pt x="237" y="272"/>
                    <a:pt x="231" y="283"/>
                    <a:pt x="225" y="294"/>
                  </a:cubicBezTo>
                  <a:cubicBezTo>
                    <a:pt x="219" y="305"/>
                    <a:pt x="211" y="314"/>
                    <a:pt x="201" y="322"/>
                  </a:cubicBezTo>
                  <a:cubicBezTo>
                    <a:pt x="192" y="330"/>
                    <a:pt x="181" y="336"/>
                    <a:pt x="169" y="340"/>
                  </a:cubicBezTo>
                  <a:cubicBezTo>
                    <a:pt x="156" y="345"/>
                    <a:pt x="142" y="347"/>
                    <a:pt x="126" y="347"/>
                  </a:cubicBezTo>
                  <a:cubicBezTo>
                    <a:pt x="110" y="347"/>
                    <a:pt x="95" y="345"/>
                    <a:pt x="83" y="340"/>
                  </a:cubicBezTo>
                  <a:cubicBezTo>
                    <a:pt x="70" y="336"/>
                    <a:pt x="59" y="330"/>
                    <a:pt x="50" y="322"/>
                  </a:cubicBezTo>
                  <a:cubicBezTo>
                    <a:pt x="41" y="314"/>
                    <a:pt x="33" y="305"/>
                    <a:pt x="26" y="294"/>
                  </a:cubicBezTo>
                  <a:cubicBezTo>
                    <a:pt x="20" y="283"/>
                    <a:pt x="15" y="272"/>
                    <a:pt x="11" y="259"/>
                  </a:cubicBezTo>
                  <a:cubicBezTo>
                    <a:pt x="7" y="246"/>
                    <a:pt x="4" y="232"/>
                    <a:pt x="2" y="218"/>
                  </a:cubicBezTo>
                  <a:cubicBezTo>
                    <a:pt x="0" y="203"/>
                    <a:pt x="0" y="189"/>
                    <a:pt x="0" y="173"/>
                  </a:cubicBezTo>
                  <a:cubicBezTo>
                    <a:pt x="0" y="158"/>
                    <a:pt x="0" y="143"/>
                    <a:pt x="2" y="129"/>
                  </a:cubicBezTo>
                  <a:cubicBezTo>
                    <a:pt x="4" y="115"/>
                    <a:pt x="7" y="101"/>
                    <a:pt x="11" y="88"/>
                  </a:cubicBezTo>
                  <a:cubicBezTo>
                    <a:pt x="15" y="75"/>
                    <a:pt x="20" y="63"/>
                    <a:pt x="26" y="53"/>
                  </a:cubicBezTo>
                  <a:cubicBezTo>
                    <a:pt x="33" y="42"/>
                    <a:pt x="41" y="33"/>
                    <a:pt x="50" y="25"/>
                  </a:cubicBezTo>
                  <a:cubicBezTo>
                    <a:pt x="59" y="17"/>
                    <a:pt x="70" y="11"/>
                    <a:pt x="83" y="7"/>
                  </a:cubicBezTo>
                  <a:cubicBezTo>
                    <a:pt x="95" y="2"/>
                    <a:pt x="110" y="0"/>
                    <a:pt x="126" y="0"/>
                  </a:cubicBezTo>
                  <a:close/>
                  <a:moveTo>
                    <a:pt x="126" y="45"/>
                  </a:moveTo>
                  <a:cubicBezTo>
                    <a:pt x="116" y="45"/>
                    <a:pt x="108" y="47"/>
                    <a:pt x="102" y="50"/>
                  </a:cubicBezTo>
                  <a:cubicBezTo>
                    <a:pt x="95" y="54"/>
                    <a:pt x="89" y="59"/>
                    <a:pt x="85" y="65"/>
                  </a:cubicBezTo>
                  <a:cubicBezTo>
                    <a:pt x="80" y="71"/>
                    <a:pt x="76" y="78"/>
                    <a:pt x="73" y="87"/>
                  </a:cubicBezTo>
                  <a:cubicBezTo>
                    <a:pt x="70" y="95"/>
                    <a:pt x="68" y="104"/>
                    <a:pt x="67" y="113"/>
                  </a:cubicBezTo>
                  <a:cubicBezTo>
                    <a:pt x="65" y="123"/>
                    <a:pt x="64" y="132"/>
                    <a:pt x="64" y="143"/>
                  </a:cubicBezTo>
                  <a:cubicBezTo>
                    <a:pt x="63" y="153"/>
                    <a:pt x="63" y="163"/>
                    <a:pt x="63" y="173"/>
                  </a:cubicBezTo>
                  <a:cubicBezTo>
                    <a:pt x="63" y="183"/>
                    <a:pt x="63" y="194"/>
                    <a:pt x="64" y="204"/>
                  </a:cubicBezTo>
                  <a:cubicBezTo>
                    <a:pt x="64" y="214"/>
                    <a:pt x="65" y="224"/>
                    <a:pt x="67" y="234"/>
                  </a:cubicBezTo>
                  <a:cubicBezTo>
                    <a:pt x="68" y="243"/>
                    <a:pt x="70" y="252"/>
                    <a:pt x="73" y="260"/>
                  </a:cubicBezTo>
                  <a:cubicBezTo>
                    <a:pt x="76" y="268"/>
                    <a:pt x="80" y="276"/>
                    <a:pt x="85" y="282"/>
                  </a:cubicBezTo>
                  <a:cubicBezTo>
                    <a:pt x="89" y="288"/>
                    <a:pt x="95" y="293"/>
                    <a:pt x="102" y="296"/>
                  </a:cubicBezTo>
                  <a:cubicBezTo>
                    <a:pt x="108" y="300"/>
                    <a:pt x="116" y="301"/>
                    <a:pt x="126" y="301"/>
                  </a:cubicBezTo>
                  <a:cubicBezTo>
                    <a:pt x="135" y="301"/>
                    <a:pt x="143" y="300"/>
                    <a:pt x="150" y="296"/>
                  </a:cubicBezTo>
                  <a:cubicBezTo>
                    <a:pt x="156" y="293"/>
                    <a:pt x="162" y="288"/>
                    <a:pt x="167" y="282"/>
                  </a:cubicBezTo>
                  <a:cubicBezTo>
                    <a:pt x="172" y="276"/>
                    <a:pt x="175" y="268"/>
                    <a:pt x="178" y="260"/>
                  </a:cubicBezTo>
                  <a:cubicBezTo>
                    <a:pt x="181" y="252"/>
                    <a:pt x="183" y="243"/>
                    <a:pt x="185" y="234"/>
                  </a:cubicBezTo>
                  <a:cubicBezTo>
                    <a:pt x="186" y="224"/>
                    <a:pt x="188" y="214"/>
                    <a:pt x="188" y="204"/>
                  </a:cubicBezTo>
                  <a:cubicBezTo>
                    <a:pt x="189" y="194"/>
                    <a:pt x="189" y="183"/>
                    <a:pt x="189" y="173"/>
                  </a:cubicBezTo>
                  <a:cubicBezTo>
                    <a:pt x="189" y="163"/>
                    <a:pt x="189" y="153"/>
                    <a:pt x="188" y="143"/>
                  </a:cubicBezTo>
                  <a:cubicBezTo>
                    <a:pt x="188" y="132"/>
                    <a:pt x="186" y="123"/>
                    <a:pt x="185" y="113"/>
                  </a:cubicBezTo>
                  <a:cubicBezTo>
                    <a:pt x="183" y="104"/>
                    <a:pt x="181" y="95"/>
                    <a:pt x="178" y="87"/>
                  </a:cubicBezTo>
                  <a:cubicBezTo>
                    <a:pt x="175" y="78"/>
                    <a:pt x="172" y="71"/>
                    <a:pt x="167" y="65"/>
                  </a:cubicBezTo>
                  <a:cubicBezTo>
                    <a:pt x="162" y="59"/>
                    <a:pt x="156" y="54"/>
                    <a:pt x="150" y="50"/>
                  </a:cubicBezTo>
                  <a:cubicBezTo>
                    <a:pt x="143" y="47"/>
                    <a:pt x="135" y="45"/>
                    <a:pt x="126"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方正黑体简体" panose="03000509000000000000" pitchFamily="65" charset="-122"/>
                <a:ea typeface="方正黑体简体" panose="03000509000000000000" pitchFamily="65" charset="-122"/>
              </a:endParaRPr>
            </a:p>
          </p:txBody>
        </p:sp>
        <p:sp>
          <p:nvSpPr>
            <p:cNvPr id="18" name="Freeform 41"/>
            <p:cNvSpPr>
              <a:spLocks/>
            </p:cNvSpPr>
            <p:nvPr/>
          </p:nvSpPr>
          <p:spPr bwMode="auto">
            <a:xfrm>
              <a:off x="3339213" y="3000155"/>
              <a:ext cx="190189" cy="280424"/>
            </a:xfrm>
            <a:custGeom>
              <a:avLst/>
              <a:gdLst>
                <a:gd name="T0" fmla="*/ 2147483646 w 234"/>
                <a:gd name="T1" fmla="*/ 2147483646 h 347"/>
                <a:gd name="T2" fmla="*/ 2147483646 w 234"/>
                <a:gd name="T3" fmla="*/ 2147483646 h 347"/>
                <a:gd name="T4" fmla="*/ 2147483646 w 234"/>
                <a:gd name="T5" fmla="*/ 0 h 347"/>
                <a:gd name="T6" fmla="*/ 2147483646 w 234"/>
                <a:gd name="T7" fmla="*/ 0 h 347"/>
                <a:gd name="T8" fmla="*/ 2147483646 w 234"/>
                <a:gd name="T9" fmla="*/ 2147483646 h 347"/>
                <a:gd name="T10" fmla="*/ 2147483646 w 234"/>
                <a:gd name="T11" fmla="*/ 2147483646 h 347"/>
                <a:gd name="T12" fmla="*/ 2147483646 w 234"/>
                <a:gd name="T13" fmla="*/ 2147483646 h 347"/>
                <a:gd name="T14" fmla="*/ 2147483646 w 234"/>
                <a:gd name="T15" fmla="*/ 2147483646 h 347"/>
                <a:gd name="T16" fmla="*/ 2147483646 w 234"/>
                <a:gd name="T17" fmla="*/ 2147483646 h 347"/>
                <a:gd name="T18" fmla="*/ 2147483646 w 234"/>
                <a:gd name="T19" fmla="*/ 2147483646 h 347"/>
                <a:gd name="T20" fmla="*/ 2147483646 w 234"/>
                <a:gd name="T21" fmla="*/ 2147483646 h 347"/>
                <a:gd name="T22" fmla="*/ 2147483646 w 234"/>
                <a:gd name="T23" fmla="*/ 2147483646 h 347"/>
                <a:gd name="T24" fmla="*/ 2147483646 w 234"/>
                <a:gd name="T25" fmla="*/ 2147483646 h 347"/>
                <a:gd name="T26" fmla="*/ 2147483646 w 234"/>
                <a:gd name="T27" fmla="*/ 2147483646 h 347"/>
                <a:gd name="T28" fmla="*/ 2147483646 w 234"/>
                <a:gd name="T29" fmla="*/ 2147483646 h 347"/>
                <a:gd name="T30" fmla="*/ 2147483646 w 234"/>
                <a:gd name="T31" fmla="*/ 2147483646 h 347"/>
                <a:gd name="T32" fmla="*/ 2147483646 w 234"/>
                <a:gd name="T33" fmla="*/ 2147483646 h 347"/>
                <a:gd name="T34" fmla="*/ 2147483646 w 234"/>
                <a:gd name="T35" fmla="*/ 2147483646 h 347"/>
                <a:gd name="T36" fmla="*/ 2147483646 w 234"/>
                <a:gd name="T37" fmla="*/ 2147483646 h 347"/>
                <a:gd name="T38" fmla="*/ 2147483646 w 234"/>
                <a:gd name="T39" fmla="*/ 2147483646 h 347"/>
                <a:gd name="T40" fmla="*/ 2147483646 w 234"/>
                <a:gd name="T41" fmla="*/ 2147483646 h 347"/>
                <a:gd name="T42" fmla="*/ 2147483646 w 234"/>
                <a:gd name="T43" fmla="*/ 2147483646 h 347"/>
                <a:gd name="T44" fmla="*/ 2147483646 w 234"/>
                <a:gd name="T45" fmla="*/ 2147483646 h 347"/>
                <a:gd name="T46" fmla="*/ 2147483646 w 234"/>
                <a:gd name="T47" fmla="*/ 2147483646 h 347"/>
                <a:gd name="T48" fmla="*/ 2147483646 w 234"/>
                <a:gd name="T49" fmla="*/ 2147483646 h 347"/>
                <a:gd name="T50" fmla="*/ 2147483646 w 234"/>
                <a:gd name="T51" fmla="*/ 2147483646 h 347"/>
                <a:gd name="T52" fmla="*/ 2147483646 w 234"/>
                <a:gd name="T53" fmla="*/ 2147483646 h 347"/>
                <a:gd name="T54" fmla="*/ 2147483646 w 234"/>
                <a:gd name="T55" fmla="*/ 2147483646 h 347"/>
                <a:gd name="T56" fmla="*/ 2147483646 w 234"/>
                <a:gd name="T57" fmla="*/ 2147483646 h 347"/>
                <a:gd name="T58" fmla="*/ 0 w 234"/>
                <a:gd name="T59" fmla="*/ 2147483646 h 347"/>
                <a:gd name="T60" fmla="*/ 2147483646 w 234"/>
                <a:gd name="T61" fmla="*/ 2147483646 h 347"/>
                <a:gd name="T62" fmla="*/ 2147483646 w 234"/>
                <a:gd name="T63" fmla="*/ 2147483646 h 347"/>
                <a:gd name="T64" fmla="*/ 2147483646 w 234"/>
                <a:gd name="T65" fmla="*/ 2147483646 h 347"/>
                <a:gd name="T66" fmla="*/ 2147483646 w 234"/>
                <a:gd name="T67" fmla="*/ 2147483646 h 347"/>
                <a:gd name="T68" fmla="*/ 2147483646 w 234"/>
                <a:gd name="T69" fmla="*/ 2147483646 h 347"/>
                <a:gd name="T70" fmla="*/ 2147483646 w 234"/>
                <a:gd name="T71" fmla="*/ 2147483646 h 347"/>
                <a:gd name="T72" fmla="*/ 2147483646 w 234"/>
                <a:gd name="T73" fmla="*/ 2147483646 h 347"/>
                <a:gd name="T74" fmla="*/ 2147483646 w 234"/>
                <a:gd name="T75" fmla="*/ 2147483646 h 347"/>
                <a:gd name="T76" fmla="*/ 2147483646 w 234"/>
                <a:gd name="T77" fmla="*/ 2147483646 h 347"/>
                <a:gd name="T78" fmla="*/ 2147483646 w 234"/>
                <a:gd name="T79" fmla="*/ 2147483646 h 347"/>
                <a:gd name="T80" fmla="*/ 2147483646 w 234"/>
                <a:gd name="T81" fmla="*/ 2147483646 h 347"/>
                <a:gd name="T82" fmla="*/ 2147483646 w 234"/>
                <a:gd name="T83" fmla="*/ 2147483646 h 347"/>
                <a:gd name="T84" fmla="*/ 2147483646 w 234"/>
                <a:gd name="T85" fmla="*/ 2147483646 h 347"/>
                <a:gd name="T86" fmla="*/ 2147483646 w 234"/>
                <a:gd name="T87" fmla="*/ 2147483646 h 347"/>
                <a:gd name="T88" fmla="*/ 2147483646 w 234"/>
                <a:gd name="T89" fmla="*/ 2147483646 h 347"/>
                <a:gd name="T90" fmla="*/ 2147483646 w 234"/>
                <a:gd name="T91" fmla="*/ 2147483646 h 347"/>
                <a:gd name="T92" fmla="*/ 2147483646 w 234"/>
                <a:gd name="T93" fmla="*/ 2147483646 h 347"/>
                <a:gd name="T94" fmla="*/ 2147483646 w 234"/>
                <a:gd name="T95" fmla="*/ 2147483646 h 347"/>
                <a:gd name="T96" fmla="*/ 2147483646 w 234"/>
                <a:gd name="T97" fmla="*/ 2147483646 h 347"/>
                <a:gd name="T98" fmla="*/ 2147483646 w 234"/>
                <a:gd name="T99" fmla="*/ 2147483646 h 347"/>
                <a:gd name="T100" fmla="*/ 2147483646 w 234"/>
                <a:gd name="T101" fmla="*/ 2147483646 h 347"/>
                <a:gd name="T102" fmla="*/ 2147483646 w 234"/>
                <a:gd name="T103" fmla="*/ 2147483646 h 347"/>
                <a:gd name="T104" fmla="*/ 2147483646 w 234"/>
                <a:gd name="T105" fmla="*/ 2147483646 h 347"/>
                <a:gd name="T106" fmla="*/ 2147483646 w 234"/>
                <a:gd name="T107" fmla="*/ 2147483646 h 347"/>
                <a:gd name="T108" fmla="*/ 2147483646 w 234"/>
                <a:gd name="T109" fmla="*/ 2147483646 h 34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34" h="347">
                  <a:moveTo>
                    <a:pt x="5" y="28"/>
                  </a:moveTo>
                  <a:cubicBezTo>
                    <a:pt x="5" y="18"/>
                    <a:pt x="8" y="11"/>
                    <a:pt x="13" y="7"/>
                  </a:cubicBezTo>
                  <a:cubicBezTo>
                    <a:pt x="18" y="2"/>
                    <a:pt x="26" y="0"/>
                    <a:pt x="37" y="0"/>
                  </a:cubicBezTo>
                  <a:cubicBezTo>
                    <a:pt x="198" y="0"/>
                    <a:pt x="198" y="0"/>
                    <a:pt x="198" y="0"/>
                  </a:cubicBezTo>
                  <a:cubicBezTo>
                    <a:pt x="202" y="0"/>
                    <a:pt x="205" y="1"/>
                    <a:pt x="207" y="2"/>
                  </a:cubicBezTo>
                  <a:cubicBezTo>
                    <a:pt x="210" y="3"/>
                    <a:pt x="212" y="5"/>
                    <a:pt x="214" y="7"/>
                  </a:cubicBezTo>
                  <a:cubicBezTo>
                    <a:pt x="216" y="9"/>
                    <a:pt x="217" y="12"/>
                    <a:pt x="218" y="14"/>
                  </a:cubicBezTo>
                  <a:cubicBezTo>
                    <a:pt x="219" y="17"/>
                    <a:pt x="219" y="19"/>
                    <a:pt x="219" y="22"/>
                  </a:cubicBezTo>
                  <a:cubicBezTo>
                    <a:pt x="219" y="25"/>
                    <a:pt x="219" y="28"/>
                    <a:pt x="218" y="31"/>
                  </a:cubicBezTo>
                  <a:cubicBezTo>
                    <a:pt x="217" y="33"/>
                    <a:pt x="216" y="36"/>
                    <a:pt x="214" y="38"/>
                  </a:cubicBezTo>
                  <a:cubicBezTo>
                    <a:pt x="212" y="40"/>
                    <a:pt x="210" y="41"/>
                    <a:pt x="207" y="43"/>
                  </a:cubicBezTo>
                  <a:cubicBezTo>
                    <a:pt x="205" y="44"/>
                    <a:pt x="202" y="45"/>
                    <a:pt x="198" y="45"/>
                  </a:cubicBezTo>
                  <a:cubicBezTo>
                    <a:pt x="56" y="45"/>
                    <a:pt x="56" y="45"/>
                    <a:pt x="56" y="45"/>
                  </a:cubicBezTo>
                  <a:cubicBezTo>
                    <a:pt x="55" y="153"/>
                    <a:pt x="55" y="153"/>
                    <a:pt x="55" y="153"/>
                  </a:cubicBezTo>
                  <a:cubicBezTo>
                    <a:pt x="65" y="142"/>
                    <a:pt x="77" y="134"/>
                    <a:pt x="90" y="129"/>
                  </a:cubicBezTo>
                  <a:cubicBezTo>
                    <a:pt x="103" y="124"/>
                    <a:pt x="117" y="121"/>
                    <a:pt x="132" y="121"/>
                  </a:cubicBezTo>
                  <a:cubicBezTo>
                    <a:pt x="147" y="121"/>
                    <a:pt x="161" y="124"/>
                    <a:pt x="174" y="129"/>
                  </a:cubicBezTo>
                  <a:cubicBezTo>
                    <a:pt x="186" y="135"/>
                    <a:pt x="197" y="143"/>
                    <a:pt x="206" y="153"/>
                  </a:cubicBezTo>
                  <a:cubicBezTo>
                    <a:pt x="215" y="163"/>
                    <a:pt x="222" y="175"/>
                    <a:pt x="227" y="189"/>
                  </a:cubicBezTo>
                  <a:cubicBezTo>
                    <a:pt x="232" y="202"/>
                    <a:pt x="234" y="217"/>
                    <a:pt x="234" y="234"/>
                  </a:cubicBezTo>
                  <a:cubicBezTo>
                    <a:pt x="234" y="251"/>
                    <a:pt x="231" y="267"/>
                    <a:pt x="225" y="281"/>
                  </a:cubicBezTo>
                  <a:cubicBezTo>
                    <a:pt x="219" y="295"/>
                    <a:pt x="210" y="307"/>
                    <a:pt x="199" y="316"/>
                  </a:cubicBezTo>
                  <a:cubicBezTo>
                    <a:pt x="188" y="326"/>
                    <a:pt x="175" y="334"/>
                    <a:pt x="159" y="339"/>
                  </a:cubicBezTo>
                  <a:cubicBezTo>
                    <a:pt x="144" y="345"/>
                    <a:pt x="128" y="347"/>
                    <a:pt x="110" y="347"/>
                  </a:cubicBezTo>
                  <a:cubicBezTo>
                    <a:pt x="99" y="347"/>
                    <a:pt x="88" y="346"/>
                    <a:pt x="77" y="344"/>
                  </a:cubicBezTo>
                  <a:cubicBezTo>
                    <a:pt x="67" y="342"/>
                    <a:pt x="57" y="339"/>
                    <a:pt x="48" y="335"/>
                  </a:cubicBezTo>
                  <a:cubicBezTo>
                    <a:pt x="39" y="331"/>
                    <a:pt x="31" y="326"/>
                    <a:pt x="24" y="319"/>
                  </a:cubicBezTo>
                  <a:cubicBezTo>
                    <a:pt x="17" y="313"/>
                    <a:pt x="11" y="306"/>
                    <a:pt x="6" y="297"/>
                  </a:cubicBezTo>
                  <a:cubicBezTo>
                    <a:pt x="4" y="294"/>
                    <a:pt x="3" y="292"/>
                    <a:pt x="2" y="289"/>
                  </a:cubicBezTo>
                  <a:cubicBezTo>
                    <a:pt x="1" y="287"/>
                    <a:pt x="0" y="284"/>
                    <a:pt x="0" y="281"/>
                  </a:cubicBezTo>
                  <a:cubicBezTo>
                    <a:pt x="0" y="276"/>
                    <a:pt x="2" y="271"/>
                    <a:pt x="6" y="267"/>
                  </a:cubicBezTo>
                  <a:cubicBezTo>
                    <a:pt x="10" y="263"/>
                    <a:pt x="14" y="261"/>
                    <a:pt x="19" y="261"/>
                  </a:cubicBezTo>
                  <a:cubicBezTo>
                    <a:pt x="22" y="261"/>
                    <a:pt x="25" y="262"/>
                    <a:pt x="27" y="263"/>
                  </a:cubicBezTo>
                  <a:cubicBezTo>
                    <a:pt x="30" y="264"/>
                    <a:pt x="32" y="266"/>
                    <a:pt x="35" y="268"/>
                  </a:cubicBezTo>
                  <a:cubicBezTo>
                    <a:pt x="42" y="280"/>
                    <a:pt x="51" y="289"/>
                    <a:pt x="64" y="294"/>
                  </a:cubicBezTo>
                  <a:cubicBezTo>
                    <a:pt x="76" y="300"/>
                    <a:pt x="90" y="303"/>
                    <a:pt x="105" y="303"/>
                  </a:cubicBezTo>
                  <a:cubicBezTo>
                    <a:pt x="116" y="303"/>
                    <a:pt x="126" y="301"/>
                    <a:pt x="134" y="298"/>
                  </a:cubicBezTo>
                  <a:cubicBezTo>
                    <a:pt x="142" y="294"/>
                    <a:pt x="149" y="289"/>
                    <a:pt x="155" y="283"/>
                  </a:cubicBezTo>
                  <a:cubicBezTo>
                    <a:pt x="160" y="277"/>
                    <a:pt x="164" y="269"/>
                    <a:pt x="167" y="260"/>
                  </a:cubicBezTo>
                  <a:cubicBezTo>
                    <a:pt x="170" y="251"/>
                    <a:pt x="172" y="242"/>
                    <a:pt x="172" y="231"/>
                  </a:cubicBezTo>
                  <a:cubicBezTo>
                    <a:pt x="172" y="221"/>
                    <a:pt x="170" y="212"/>
                    <a:pt x="168" y="203"/>
                  </a:cubicBezTo>
                  <a:cubicBezTo>
                    <a:pt x="165" y="195"/>
                    <a:pt x="161" y="187"/>
                    <a:pt x="156" y="181"/>
                  </a:cubicBezTo>
                  <a:cubicBezTo>
                    <a:pt x="151" y="175"/>
                    <a:pt x="145" y="170"/>
                    <a:pt x="138" y="167"/>
                  </a:cubicBezTo>
                  <a:cubicBezTo>
                    <a:pt x="131" y="163"/>
                    <a:pt x="123" y="162"/>
                    <a:pt x="114" y="162"/>
                  </a:cubicBezTo>
                  <a:cubicBezTo>
                    <a:pt x="106" y="162"/>
                    <a:pt x="100" y="163"/>
                    <a:pt x="94" y="164"/>
                  </a:cubicBezTo>
                  <a:cubicBezTo>
                    <a:pt x="88" y="166"/>
                    <a:pt x="83" y="168"/>
                    <a:pt x="78" y="171"/>
                  </a:cubicBezTo>
                  <a:cubicBezTo>
                    <a:pt x="73" y="174"/>
                    <a:pt x="69" y="177"/>
                    <a:pt x="66" y="181"/>
                  </a:cubicBezTo>
                  <a:cubicBezTo>
                    <a:pt x="63" y="184"/>
                    <a:pt x="61" y="187"/>
                    <a:pt x="59" y="191"/>
                  </a:cubicBezTo>
                  <a:cubicBezTo>
                    <a:pt x="56" y="196"/>
                    <a:pt x="52" y="200"/>
                    <a:pt x="47" y="203"/>
                  </a:cubicBezTo>
                  <a:cubicBezTo>
                    <a:pt x="42" y="207"/>
                    <a:pt x="36" y="208"/>
                    <a:pt x="30" y="208"/>
                  </a:cubicBezTo>
                  <a:cubicBezTo>
                    <a:pt x="27" y="208"/>
                    <a:pt x="24" y="208"/>
                    <a:pt x="21" y="207"/>
                  </a:cubicBezTo>
                  <a:cubicBezTo>
                    <a:pt x="18" y="206"/>
                    <a:pt x="15" y="204"/>
                    <a:pt x="13" y="202"/>
                  </a:cubicBezTo>
                  <a:cubicBezTo>
                    <a:pt x="11" y="200"/>
                    <a:pt x="9" y="197"/>
                    <a:pt x="8" y="194"/>
                  </a:cubicBezTo>
                  <a:cubicBezTo>
                    <a:pt x="6" y="190"/>
                    <a:pt x="5" y="187"/>
                    <a:pt x="5" y="182"/>
                  </a:cubicBezTo>
                  <a:lnTo>
                    <a:pt x="5"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2" name="Freeform 3824"/>
          <p:cNvSpPr>
            <a:spLocks/>
          </p:cNvSpPr>
          <p:nvPr/>
        </p:nvSpPr>
        <p:spPr bwMode="auto">
          <a:xfrm flipH="1" flipV="1">
            <a:off x="5834274" y="3430507"/>
            <a:ext cx="1457647" cy="465058"/>
          </a:xfrm>
          <a:custGeom>
            <a:avLst/>
            <a:gdLst>
              <a:gd name="T0" fmla="*/ 2147483646 w 2099"/>
              <a:gd name="T1" fmla="*/ 0 h 807"/>
              <a:gd name="T2" fmla="*/ 0 w 2099"/>
              <a:gd name="T3" fmla="*/ 0 h 807"/>
              <a:gd name="T4" fmla="*/ 0 w 2099"/>
              <a:gd name="T5" fmla="*/ 2147483646 h 807"/>
              <a:gd name="T6" fmla="*/ 2147483646 w 2099"/>
              <a:gd name="T7" fmla="*/ 2147483646 h 807"/>
              <a:gd name="T8" fmla="*/ 2147483646 w 2099"/>
              <a:gd name="T9" fmla="*/ 2147483646 h 807"/>
              <a:gd name="T10" fmla="*/ 2147483646 w 2099"/>
              <a:gd name="T11" fmla="*/ 2147483646 h 807"/>
              <a:gd name="T12" fmla="*/ 2147483646 w 2099"/>
              <a:gd name="T13" fmla="*/ 0 h 8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99" h="807">
                <a:moveTo>
                  <a:pt x="1460" y="0"/>
                </a:moveTo>
                <a:lnTo>
                  <a:pt x="0" y="0"/>
                </a:lnTo>
                <a:lnTo>
                  <a:pt x="0" y="10"/>
                </a:lnTo>
                <a:lnTo>
                  <a:pt x="1455" y="10"/>
                </a:lnTo>
                <a:lnTo>
                  <a:pt x="2091" y="807"/>
                </a:lnTo>
                <a:lnTo>
                  <a:pt x="2099" y="802"/>
                </a:lnTo>
                <a:lnTo>
                  <a:pt x="1460" y="0"/>
                </a:lnTo>
                <a:close/>
              </a:path>
            </a:pathLst>
          </a:custGeom>
          <a:solidFill>
            <a:srgbClr val="A11B5A"/>
          </a:solidFill>
          <a:ln w="9525" cmpd="sng">
            <a:solidFill>
              <a:schemeClr val="bg1">
                <a:lumMod val="65000"/>
              </a:schemeClr>
            </a:solidFill>
            <a:round/>
            <a:headEnd/>
            <a:tailEnd/>
          </a:ln>
        </p:spPr>
        <p:txBody>
          <a:bodyPr/>
          <a:lstStyle/>
          <a:p>
            <a:endParaRPr lang="zh-CN" altLang="en-US"/>
          </a:p>
        </p:txBody>
      </p:sp>
      <p:grpSp>
        <p:nvGrpSpPr>
          <p:cNvPr id="35" name="组合 34"/>
          <p:cNvGrpSpPr/>
          <p:nvPr/>
        </p:nvGrpSpPr>
        <p:grpSpPr>
          <a:xfrm>
            <a:off x="2506271" y="1291237"/>
            <a:ext cx="2189247" cy="1513176"/>
            <a:chOff x="2506271" y="1291237"/>
            <a:chExt cx="2189247" cy="1513176"/>
          </a:xfrm>
        </p:grpSpPr>
        <p:sp>
          <p:nvSpPr>
            <p:cNvPr id="8" name="Freeform 31"/>
            <p:cNvSpPr>
              <a:spLocks/>
            </p:cNvSpPr>
            <p:nvPr/>
          </p:nvSpPr>
          <p:spPr bwMode="auto">
            <a:xfrm>
              <a:off x="2736719" y="1366201"/>
              <a:ext cx="1231365" cy="1438212"/>
            </a:xfrm>
            <a:custGeom>
              <a:avLst/>
              <a:gdLst>
                <a:gd name="T0" fmla="*/ 2147483646 w 1515"/>
                <a:gd name="T1" fmla="*/ 0 h 1764"/>
                <a:gd name="T2" fmla="*/ 2147483646 w 1515"/>
                <a:gd name="T3" fmla="*/ 2147483646 h 1764"/>
                <a:gd name="T4" fmla="*/ 2147483646 w 1515"/>
                <a:gd name="T5" fmla="*/ 2147483646 h 1764"/>
                <a:gd name="T6" fmla="*/ 2147483646 w 1515"/>
                <a:gd name="T7" fmla="*/ 2147483646 h 1764"/>
                <a:gd name="T8" fmla="*/ 2147483646 w 1515"/>
                <a:gd name="T9" fmla="*/ 2147483646 h 1764"/>
                <a:gd name="T10" fmla="*/ 2147483646 w 1515"/>
                <a:gd name="T11" fmla="*/ 0 h 176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515" h="1764">
                  <a:moveTo>
                    <a:pt x="977" y="0"/>
                  </a:moveTo>
                  <a:cubicBezTo>
                    <a:pt x="577" y="238"/>
                    <a:pt x="258" y="616"/>
                    <a:pt x="103" y="1093"/>
                  </a:cubicBezTo>
                  <a:cubicBezTo>
                    <a:pt x="31" y="1316"/>
                    <a:pt x="0" y="1543"/>
                    <a:pt x="6" y="1764"/>
                  </a:cubicBezTo>
                  <a:cubicBezTo>
                    <a:pt x="67" y="1429"/>
                    <a:pt x="268" y="1239"/>
                    <a:pt x="443" y="1204"/>
                  </a:cubicBezTo>
                  <a:cubicBezTo>
                    <a:pt x="698" y="1152"/>
                    <a:pt x="1454" y="1056"/>
                    <a:pt x="1515" y="1048"/>
                  </a:cubicBezTo>
                  <a:lnTo>
                    <a:pt x="977" y="0"/>
                  </a:lnTo>
                  <a:close/>
                </a:path>
              </a:pathLst>
            </a:custGeom>
            <a:solidFill>
              <a:schemeClr val="tx2"/>
            </a:solidFill>
            <a:ln>
              <a:noFill/>
            </a:ln>
            <a:extLst/>
          </p:spPr>
          <p:txBody>
            <a:bodyPr/>
            <a:lstStyle/>
            <a:p>
              <a:endParaRPr lang="zh-CN" altLang="en-US"/>
            </a:p>
          </p:txBody>
        </p:sp>
        <p:grpSp>
          <p:nvGrpSpPr>
            <p:cNvPr id="30" name="组合 29"/>
            <p:cNvGrpSpPr/>
            <p:nvPr/>
          </p:nvGrpSpPr>
          <p:grpSpPr>
            <a:xfrm>
              <a:off x="2506271" y="1291237"/>
              <a:ext cx="2189247" cy="1193882"/>
              <a:chOff x="2506271" y="1291237"/>
              <a:chExt cx="2189247" cy="1193882"/>
            </a:xfrm>
          </p:grpSpPr>
          <p:sp>
            <p:nvSpPr>
              <p:cNvPr id="3" name="Freeform 30"/>
              <p:cNvSpPr>
                <a:spLocks/>
              </p:cNvSpPr>
              <p:nvPr/>
            </p:nvSpPr>
            <p:spPr bwMode="auto">
              <a:xfrm rot="4320000">
                <a:off x="3003954" y="793554"/>
                <a:ext cx="1193882" cy="2189247"/>
              </a:xfrm>
              <a:custGeom>
                <a:avLst/>
                <a:gdLst>
                  <a:gd name="T0" fmla="*/ 2147483646 w 1468"/>
                  <a:gd name="T1" fmla="*/ 2147483646 h 2692"/>
                  <a:gd name="T2" fmla="*/ 2147483646 w 1468"/>
                  <a:gd name="T3" fmla="*/ 2147483646 h 2692"/>
                  <a:gd name="T4" fmla="*/ 2147483646 w 1468"/>
                  <a:gd name="T5" fmla="*/ 2147483646 h 2692"/>
                  <a:gd name="T6" fmla="*/ 2147483646 w 1468"/>
                  <a:gd name="T7" fmla="*/ 0 h 2692"/>
                  <a:gd name="T8" fmla="*/ 2147483646 w 1468"/>
                  <a:gd name="T9" fmla="*/ 2147483646 h 2692"/>
                  <a:gd name="T10" fmla="*/ 2147483646 w 1468"/>
                  <a:gd name="T11" fmla="*/ 2147483646 h 2692"/>
                  <a:gd name="T12" fmla="*/ 2147483646 w 1468"/>
                  <a:gd name="T13" fmla="*/ 2147483646 h 2692"/>
                  <a:gd name="T14" fmla="*/ 2147483646 w 1468"/>
                  <a:gd name="T15" fmla="*/ 2147483646 h 269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68" h="2692">
                    <a:moveTo>
                      <a:pt x="1069" y="2104"/>
                    </a:moveTo>
                    <a:cubicBezTo>
                      <a:pt x="1099" y="1845"/>
                      <a:pt x="1241" y="1097"/>
                      <a:pt x="1253" y="1036"/>
                    </a:cubicBezTo>
                    <a:cubicBezTo>
                      <a:pt x="1253" y="1032"/>
                      <a:pt x="1253" y="1032"/>
                      <a:pt x="1253" y="1032"/>
                    </a:cubicBezTo>
                    <a:cubicBezTo>
                      <a:pt x="204" y="0"/>
                      <a:pt x="204" y="0"/>
                      <a:pt x="204" y="0"/>
                    </a:cubicBezTo>
                    <a:cubicBezTo>
                      <a:pt x="34" y="392"/>
                      <a:pt x="0" y="821"/>
                      <a:pt x="90" y="1224"/>
                    </a:cubicBezTo>
                    <a:cubicBezTo>
                      <a:pt x="192" y="1678"/>
                      <a:pt x="454" y="2098"/>
                      <a:pt x="860" y="2393"/>
                    </a:cubicBezTo>
                    <a:cubicBezTo>
                      <a:pt x="1049" y="2531"/>
                      <a:pt x="1255" y="2630"/>
                      <a:pt x="1468" y="2692"/>
                    </a:cubicBezTo>
                    <a:cubicBezTo>
                      <a:pt x="1168" y="2531"/>
                      <a:pt x="1049" y="2280"/>
                      <a:pt x="1069" y="2104"/>
                    </a:cubicBezTo>
                    <a:close/>
                  </a:path>
                </a:pathLst>
              </a:custGeom>
              <a:solidFill>
                <a:schemeClr val="tx2"/>
              </a:solidFill>
              <a:ln>
                <a:noFill/>
              </a:ln>
              <a:extLst/>
            </p:spPr>
            <p:txBody>
              <a:bodyPr/>
              <a:lstStyle/>
              <a:p>
                <a:endParaRPr lang="zh-CN" altLang="en-US"/>
              </a:p>
            </p:txBody>
          </p:sp>
          <p:sp>
            <p:nvSpPr>
              <p:cNvPr id="9" name="Freeform 32"/>
              <p:cNvSpPr>
                <a:spLocks noEditPoints="1"/>
              </p:cNvSpPr>
              <p:nvPr/>
            </p:nvSpPr>
            <p:spPr bwMode="auto">
              <a:xfrm>
                <a:off x="3375307" y="1702154"/>
                <a:ext cx="202682" cy="284589"/>
              </a:xfrm>
              <a:custGeom>
                <a:avLst/>
                <a:gdLst>
                  <a:gd name="T0" fmla="*/ 2147483646 w 252"/>
                  <a:gd name="T1" fmla="*/ 0 h 346"/>
                  <a:gd name="T2" fmla="*/ 2147483646 w 252"/>
                  <a:gd name="T3" fmla="*/ 2147483646 h 346"/>
                  <a:gd name="T4" fmla="*/ 2147483646 w 252"/>
                  <a:gd name="T5" fmla="*/ 2147483646 h 346"/>
                  <a:gd name="T6" fmla="*/ 2147483646 w 252"/>
                  <a:gd name="T7" fmla="*/ 2147483646 h 346"/>
                  <a:gd name="T8" fmla="*/ 2147483646 w 252"/>
                  <a:gd name="T9" fmla="*/ 2147483646 h 346"/>
                  <a:gd name="T10" fmla="*/ 2147483646 w 252"/>
                  <a:gd name="T11" fmla="*/ 2147483646 h 346"/>
                  <a:gd name="T12" fmla="*/ 2147483646 w 252"/>
                  <a:gd name="T13" fmla="*/ 2147483646 h 346"/>
                  <a:gd name="T14" fmla="*/ 2147483646 w 252"/>
                  <a:gd name="T15" fmla="*/ 2147483646 h 346"/>
                  <a:gd name="T16" fmla="*/ 2147483646 w 252"/>
                  <a:gd name="T17" fmla="*/ 2147483646 h 346"/>
                  <a:gd name="T18" fmla="*/ 2147483646 w 252"/>
                  <a:gd name="T19" fmla="*/ 2147483646 h 346"/>
                  <a:gd name="T20" fmla="*/ 2147483646 w 252"/>
                  <a:gd name="T21" fmla="*/ 2147483646 h 346"/>
                  <a:gd name="T22" fmla="*/ 2147483646 w 252"/>
                  <a:gd name="T23" fmla="*/ 2147483646 h 346"/>
                  <a:gd name="T24" fmla="*/ 2147483646 w 252"/>
                  <a:gd name="T25" fmla="*/ 2147483646 h 346"/>
                  <a:gd name="T26" fmla="*/ 2147483646 w 252"/>
                  <a:gd name="T27" fmla="*/ 2147483646 h 346"/>
                  <a:gd name="T28" fmla="*/ 2147483646 w 252"/>
                  <a:gd name="T29" fmla="*/ 2147483646 h 346"/>
                  <a:gd name="T30" fmla="*/ 2147483646 w 252"/>
                  <a:gd name="T31" fmla="*/ 2147483646 h 346"/>
                  <a:gd name="T32" fmla="*/ 2147483646 w 252"/>
                  <a:gd name="T33" fmla="*/ 2147483646 h 346"/>
                  <a:gd name="T34" fmla="*/ 2147483646 w 252"/>
                  <a:gd name="T35" fmla="*/ 2147483646 h 346"/>
                  <a:gd name="T36" fmla="*/ 0 w 252"/>
                  <a:gd name="T37" fmla="*/ 2147483646 h 346"/>
                  <a:gd name="T38" fmla="*/ 2147483646 w 252"/>
                  <a:gd name="T39" fmla="*/ 2147483646 h 346"/>
                  <a:gd name="T40" fmla="*/ 2147483646 w 252"/>
                  <a:gd name="T41" fmla="*/ 2147483646 h 346"/>
                  <a:gd name="T42" fmla="*/ 2147483646 w 252"/>
                  <a:gd name="T43" fmla="*/ 2147483646 h 346"/>
                  <a:gd name="T44" fmla="*/ 2147483646 w 252"/>
                  <a:gd name="T45" fmla="*/ 2147483646 h 346"/>
                  <a:gd name="T46" fmla="*/ 2147483646 w 252"/>
                  <a:gd name="T47" fmla="*/ 2147483646 h 346"/>
                  <a:gd name="T48" fmla="*/ 2147483646 w 252"/>
                  <a:gd name="T49" fmla="*/ 0 h 346"/>
                  <a:gd name="T50" fmla="*/ 2147483646 w 252"/>
                  <a:gd name="T51" fmla="*/ 2147483646 h 346"/>
                  <a:gd name="T52" fmla="*/ 2147483646 w 252"/>
                  <a:gd name="T53" fmla="*/ 2147483646 h 346"/>
                  <a:gd name="T54" fmla="*/ 2147483646 w 252"/>
                  <a:gd name="T55" fmla="*/ 2147483646 h 346"/>
                  <a:gd name="T56" fmla="*/ 2147483646 w 252"/>
                  <a:gd name="T57" fmla="*/ 2147483646 h 346"/>
                  <a:gd name="T58" fmla="*/ 2147483646 w 252"/>
                  <a:gd name="T59" fmla="*/ 2147483646 h 346"/>
                  <a:gd name="T60" fmla="*/ 2147483646 w 252"/>
                  <a:gd name="T61" fmla="*/ 2147483646 h 346"/>
                  <a:gd name="T62" fmla="*/ 2147483646 w 252"/>
                  <a:gd name="T63" fmla="*/ 2147483646 h 346"/>
                  <a:gd name="T64" fmla="*/ 2147483646 w 252"/>
                  <a:gd name="T65" fmla="*/ 2147483646 h 346"/>
                  <a:gd name="T66" fmla="*/ 2147483646 w 252"/>
                  <a:gd name="T67" fmla="*/ 2147483646 h 346"/>
                  <a:gd name="T68" fmla="*/ 2147483646 w 252"/>
                  <a:gd name="T69" fmla="*/ 2147483646 h 346"/>
                  <a:gd name="T70" fmla="*/ 2147483646 w 252"/>
                  <a:gd name="T71" fmla="*/ 2147483646 h 346"/>
                  <a:gd name="T72" fmla="*/ 2147483646 w 252"/>
                  <a:gd name="T73" fmla="*/ 2147483646 h 346"/>
                  <a:gd name="T74" fmla="*/ 2147483646 w 252"/>
                  <a:gd name="T75" fmla="*/ 2147483646 h 346"/>
                  <a:gd name="T76" fmla="*/ 2147483646 w 252"/>
                  <a:gd name="T77" fmla="*/ 2147483646 h 346"/>
                  <a:gd name="T78" fmla="*/ 2147483646 w 252"/>
                  <a:gd name="T79" fmla="*/ 2147483646 h 346"/>
                  <a:gd name="T80" fmla="*/ 2147483646 w 252"/>
                  <a:gd name="T81" fmla="*/ 2147483646 h 346"/>
                  <a:gd name="T82" fmla="*/ 2147483646 w 252"/>
                  <a:gd name="T83" fmla="*/ 2147483646 h 346"/>
                  <a:gd name="T84" fmla="*/ 2147483646 w 252"/>
                  <a:gd name="T85" fmla="*/ 2147483646 h 346"/>
                  <a:gd name="T86" fmla="*/ 2147483646 w 252"/>
                  <a:gd name="T87" fmla="*/ 2147483646 h 346"/>
                  <a:gd name="T88" fmla="*/ 2147483646 w 252"/>
                  <a:gd name="T89" fmla="*/ 2147483646 h 346"/>
                  <a:gd name="T90" fmla="*/ 2147483646 w 252"/>
                  <a:gd name="T91" fmla="*/ 2147483646 h 346"/>
                  <a:gd name="T92" fmla="*/ 2147483646 w 252"/>
                  <a:gd name="T93" fmla="*/ 2147483646 h 346"/>
                  <a:gd name="T94" fmla="*/ 2147483646 w 252"/>
                  <a:gd name="T95" fmla="*/ 2147483646 h 346"/>
                  <a:gd name="T96" fmla="*/ 2147483646 w 252"/>
                  <a:gd name="T97" fmla="*/ 2147483646 h 346"/>
                  <a:gd name="T98" fmla="*/ 2147483646 w 252"/>
                  <a:gd name="T99" fmla="*/ 2147483646 h 34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52" h="346">
                    <a:moveTo>
                      <a:pt x="126" y="0"/>
                    </a:moveTo>
                    <a:cubicBezTo>
                      <a:pt x="142" y="0"/>
                      <a:pt x="157" y="2"/>
                      <a:pt x="169" y="6"/>
                    </a:cubicBezTo>
                    <a:cubicBezTo>
                      <a:pt x="182" y="11"/>
                      <a:pt x="193" y="17"/>
                      <a:pt x="202" y="24"/>
                    </a:cubicBezTo>
                    <a:cubicBezTo>
                      <a:pt x="211" y="32"/>
                      <a:pt x="219" y="41"/>
                      <a:pt x="226" y="52"/>
                    </a:cubicBezTo>
                    <a:cubicBezTo>
                      <a:pt x="232" y="63"/>
                      <a:pt x="237" y="75"/>
                      <a:pt x="241" y="88"/>
                    </a:cubicBezTo>
                    <a:cubicBezTo>
                      <a:pt x="245" y="101"/>
                      <a:pt x="248" y="114"/>
                      <a:pt x="250" y="129"/>
                    </a:cubicBezTo>
                    <a:cubicBezTo>
                      <a:pt x="251" y="143"/>
                      <a:pt x="252" y="158"/>
                      <a:pt x="252" y="173"/>
                    </a:cubicBezTo>
                    <a:cubicBezTo>
                      <a:pt x="252" y="188"/>
                      <a:pt x="251" y="203"/>
                      <a:pt x="250" y="217"/>
                    </a:cubicBezTo>
                    <a:cubicBezTo>
                      <a:pt x="248" y="232"/>
                      <a:pt x="245" y="246"/>
                      <a:pt x="241" y="258"/>
                    </a:cubicBezTo>
                    <a:cubicBezTo>
                      <a:pt x="237" y="271"/>
                      <a:pt x="232" y="283"/>
                      <a:pt x="226" y="294"/>
                    </a:cubicBezTo>
                    <a:cubicBezTo>
                      <a:pt x="219" y="304"/>
                      <a:pt x="211" y="314"/>
                      <a:pt x="202" y="322"/>
                    </a:cubicBezTo>
                    <a:cubicBezTo>
                      <a:pt x="193" y="329"/>
                      <a:pt x="182" y="336"/>
                      <a:pt x="169" y="340"/>
                    </a:cubicBezTo>
                    <a:cubicBezTo>
                      <a:pt x="157" y="344"/>
                      <a:pt x="142" y="346"/>
                      <a:pt x="126" y="346"/>
                    </a:cubicBezTo>
                    <a:cubicBezTo>
                      <a:pt x="110" y="346"/>
                      <a:pt x="96" y="344"/>
                      <a:pt x="83" y="340"/>
                    </a:cubicBezTo>
                    <a:cubicBezTo>
                      <a:pt x="71" y="336"/>
                      <a:pt x="60" y="329"/>
                      <a:pt x="50" y="322"/>
                    </a:cubicBezTo>
                    <a:cubicBezTo>
                      <a:pt x="41" y="314"/>
                      <a:pt x="33" y="304"/>
                      <a:pt x="27" y="294"/>
                    </a:cubicBezTo>
                    <a:cubicBezTo>
                      <a:pt x="20" y="283"/>
                      <a:pt x="15" y="271"/>
                      <a:pt x="11" y="258"/>
                    </a:cubicBezTo>
                    <a:cubicBezTo>
                      <a:pt x="7" y="246"/>
                      <a:pt x="4" y="232"/>
                      <a:pt x="3" y="217"/>
                    </a:cubicBezTo>
                    <a:cubicBezTo>
                      <a:pt x="1" y="203"/>
                      <a:pt x="0" y="188"/>
                      <a:pt x="0" y="173"/>
                    </a:cubicBezTo>
                    <a:cubicBezTo>
                      <a:pt x="0" y="158"/>
                      <a:pt x="1" y="143"/>
                      <a:pt x="3" y="129"/>
                    </a:cubicBezTo>
                    <a:cubicBezTo>
                      <a:pt x="4" y="114"/>
                      <a:pt x="7" y="101"/>
                      <a:pt x="11" y="88"/>
                    </a:cubicBezTo>
                    <a:cubicBezTo>
                      <a:pt x="15" y="75"/>
                      <a:pt x="20" y="63"/>
                      <a:pt x="27" y="52"/>
                    </a:cubicBezTo>
                    <a:cubicBezTo>
                      <a:pt x="33" y="41"/>
                      <a:pt x="41" y="32"/>
                      <a:pt x="50" y="24"/>
                    </a:cubicBezTo>
                    <a:cubicBezTo>
                      <a:pt x="60" y="17"/>
                      <a:pt x="71" y="11"/>
                      <a:pt x="83" y="6"/>
                    </a:cubicBezTo>
                    <a:cubicBezTo>
                      <a:pt x="96" y="2"/>
                      <a:pt x="110" y="0"/>
                      <a:pt x="126" y="0"/>
                    </a:cubicBezTo>
                    <a:close/>
                    <a:moveTo>
                      <a:pt x="126" y="45"/>
                    </a:moveTo>
                    <a:cubicBezTo>
                      <a:pt x="117" y="45"/>
                      <a:pt x="109" y="47"/>
                      <a:pt x="102" y="50"/>
                    </a:cubicBezTo>
                    <a:cubicBezTo>
                      <a:pt x="96" y="54"/>
                      <a:pt x="90" y="58"/>
                      <a:pt x="85" y="65"/>
                    </a:cubicBezTo>
                    <a:cubicBezTo>
                      <a:pt x="80" y="71"/>
                      <a:pt x="77" y="78"/>
                      <a:pt x="74" y="86"/>
                    </a:cubicBezTo>
                    <a:cubicBezTo>
                      <a:pt x="71" y="94"/>
                      <a:pt x="69" y="103"/>
                      <a:pt x="67" y="113"/>
                    </a:cubicBezTo>
                    <a:cubicBezTo>
                      <a:pt x="66" y="122"/>
                      <a:pt x="65" y="132"/>
                      <a:pt x="64" y="142"/>
                    </a:cubicBezTo>
                    <a:cubicBezTo>
                      <a:pt x="63" y="153"/>
                      <a:pt x="63" y="163"/>
                      <a:pt x="63" y="173"/>
                    </a:cubicBezTo>
                    <a:cubicBezTo>
                      <a:pt x="63" y="183"/>
                      <a:pt x="63" y="193"/>
                      <a:pt x="64" y="204"/>
                    </a:cubicBezTo>
                    <a:cubicBezTo>
                      <a:pt x="65" y="214"/>
                      <a:pt x="66" y="224"/>
                      <a:pt x="67" y="233"/>
                    </a:cubicBezTo>
                    <a:cubicBezTo>
                      <a:pt x="69" y="243"/>
                      <a:pt x="71" y="252"/>
                      <a:pt x="74" y="260"/>
                    </a:cubicBezTo>
                    <a:cubicBezTo>
                      <a:pt x="77" y="268"/>
                      <a:pt x="80" y="275"/>
                      <a:pt x="85" y="281"/>
                    </a:cubicBezTo>
                    <a:cubicBezTo>
                      <a:pt x="90" y="288"/>
                      <a:pt x="96" y="292"/>
                      <a:pt x="102" y="296"/>
                    </a:cubicBezTo>
                    <a:cubicBezTo>
                      <a:pt x="109" y="299"/>
                      <a:pt x="117" y="301"/>
                      <a:pt x="126" y="301"/>
                    </a:cubicBezTo>
                    <a:cubicBezTo>
                      <a:pt x="135" y="301"/>
                      <a:pt x="143" y="299"/>
                      <a:pt x="150" y="296"/>
                    </a:cubicBezTo>
                    <a:cubicBezTo>
                      <a:pt x="157" y="292"/>
                      <a:pt x="163" y="288"/>
                      <a:pt x="167" y="281"/>
                    </a:cubicBezTo>
                    <a:cubicBezTo>
                      <a:pt x="172" y="275"/>
                      <a:pt x="176" y="268"/>
                      <a:pt x="179" y="260"/>
                    </a:cubicBezTo>
                    <a:cubicBezTo>
                      <a:pt x="182" y="252"/>
                      <a:pt x="184" y="243"/>
                      <a:pt x="185" y="233"/>
                    </a:cubicBezTo>
                    <a:cubicBezTo>
                      <a:pt x="187" y="224"/>
                      <a:pt x="188" y="214"/>
                      <a:pt x="189" y="204"/>
                    </a:cubicBezTo>
                    <a:cubicBezTo>
                      <a:pt x="189" y="193"/>
                      <a:pt x="189" y="183"/>
                      <a:pt x="189" y="173"/>
                    </a:cubicBezTo>
                    <a:cubicBezTo>
                      <a:pt x="189" y="163"/>
                      <a:pt x="189" y="153"/>
                      <a:pt x="189" y="142"/>
                    </a:cubicBezTo>
                    <a:cubicBezTo>
                      <a:pt x="188" y="132"/>
                      <a:pt x="187" y="122"/>
                      <a:pt x="185" y="113"/>
                    </a:cubicBezTo>
                    <a:cubicBezTo>
                      <a:pt x="184" y="103"/>
                      <a:pt x="182" y="94"/>
                      <a:pt x="179" y="86"/>
                    </a:cubicBezTo>
                    <a:cubicBezTo>
                      <a:pt x="176" y="78"/>
                      <a:pt x="172" y="71"/>
                      <a:pt x="167" y="65"/>
                    </a:cubicBezTo>
                    <a:cubicBezTo>
                      <a:pt x="163" y="58"/>
                      <a:pt x="157" y="54"/>
                      <a:pt x="150" y="50"/>
                    </a:cubicBezTo>
                    <a:cubicBezTo>
                      <a:pt x="143" y="47"/>
                      <a:pt x="135" y="45"/>
                      <a:pt x="126"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 name="Freeform 33"/>
              <p:cNvSpPr>
                <a:spLocks/>
              </p:cNvSpPr>
              <p:nvPr/>
            </p:nvSpPr>
            <p:spPr bwMode="auto">
              <a:xfrm>
                <a:off x="3615472" y="1706319"/>
                <a:ext cx="112447" cy="276258"/>
              </a:xfrm>
              <a:custGeom>
                <a:avLst/>
                <a:gdLst>
                  <a:gd name="T0" fmla="*/ 2147483646 w 142"/>
                  <a:gd name="T1" fmla="*/ 2147483646 h 341"/>
                  <a:gd name="T2" fmla="*/ 2147483646 w 142"/>
                  <a:gd name="T3" fmla="*/ 2147483646 h 341"/>
                  <a:gd name="T4" fmla="*/ 2147483646 w 142"/>
                  <a:gd name="T5" fmla="*/ 2147483646 h 341"/>
                  <a:gd name="T6" fmla="*/ 2147483646 w 142"/>
                  <a:gd name="T7" fmla="*/ 2147483646 h 341"/>
                  <a:gd name="T8" fmla="*/ 2147483646 w 142"/>
                  <a:gd name="T9" fmla="*/ 2147483646 h 341"/>
                  <a:gd name="T10" fmla="*/ 0 w 142"/>
                  <a:gd name="T11" fmla="*/ 2147483646 h 341"/>
                  <a:gd name="T12" fmla="*/ 2147483646 w 142"/>
                  <a:gd name="T13" fmla="*/ 2147483646 h 341"/>
                  <a:gd name="T14" fmla="*/ 2147483646 w 142"/>
                  <a:gd name="T15" fmla="*/ 2147483646 h 341"/>
                  <a:gd name="T16" fmla="*/ 2147483646 w 142"/>
                  <a:gd name="T17" fmla="*/ 2147483646 h 341"/>
                  <a:gd name="T18" fmla="*/ 2147483646 w 142"/>
                  <a:gd name="T19" fmla="*/ 2147483646 h 341"/>
                  <a:gd name="T20" fmla="*/ 2147483646 w 142"/>
                  <a:gd name="T21" fmla="*/ 0 h 341"/>
                  <a:gd name="T22" fmla="*/ 2147483646 w 142"/>
                  <a:gd name="T23" fmla="*/ 2147483646 h 341"/>
                  <a:gd name="T24" fmla="*/ 2147483646 w 142"/>
                  <a:gd name="T25" fmla="*/ 2147483646 h 341"/>
                  <a:gd name="T26" fmla="*/ 2147483646 w 142"/>
                  <a:gd name="T27" fmla="*/ 2147483646 h 341"/>
                  <a:gd name="T28" fmla="*/ 2147483646 w 142"/>
                  <a:gd name="T29" fmla="*/ 2147483646 h 341"/>
                  <a:gd name="T30" fmla="*/ 2147483646 w 142"/>
                  <a:gd name="T31" fmla="*/ 2147483646 h 341"/>
                  <a:gd name="T32" fmla="*/ 2147483646 w 142"/>
                  <a:gd name="T33" fmla="*/ 2147483646 h 341"/>
                  <a:gd name="T34" fmla="*/ 2147483646 w 142"/>
                  <a:gd name="T35" fmla="*/ 2147483646 h 341"/>
                  <a:gd name="T36" fmla="*/ 2147483646 w 142"/>
                  <a:gd name="T37" fmla="*/ 2147483646 h 341"/>
                  <a:gd name="T38" fmla="*/ 2147483646 w 142"/>
                  <a:gd name="T39" fmla="*/ 2147483646 h 341"/>
                  <a:gd name="T40" fmla="*/ 2147483646 w 142"/>
                  <a:gd name="T41" fmla="*/ 2147483646 h 341"/>
                  <a:gd name="T42" fmla="*/ 2147483646 w 142"/>
                  <a:gd name="T43" fmla="*/ 2147483646 h 341"/>
                  <a:gd name="T44" fmla="*/ 2147483646 w 142"/>
                  <a:gd name="T45" fmla="*/ 2147483646 h 341"/>
                  <a:gd name="T46" fmla="*/ 2147483646 w 142"/>
                  <a:gd name="T47" fmla="*/ 2147483646 h 341"/>
                  <a:gd name="T48" fmla="*/ 2147483646 w 142"/>
                  <a:gd name="T49" fmla="*/ 2147483646 h 341"/>
                  <a:gd name="T50" fmla="*/ 2147483646 w 142"/>
                  <a:gd name="T51" fmla="*/ 2147483646 h 34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42" h="341">
                    <a:moveTo>
                      <a:pt x="33" y="93"/>
                    </a:moveTo>
                    <a:cubicBezTo>
                      <a:pt x="29" y="95"/>
                      <a:pt x="25" y="96"/>
                      <a:pt x="22" y="96"/>
                    </a:cubicBezTo>
                    <a:cubicBezTo>
                      <a:pt x="19" y="96"/>
                      <a:pt x="16" y="96"/>
                      <a:pt x="13" y="94"/>
                    </a:cubicBezTo>
                    <a:cubicBezTo>
                      <a:pt x="11" y="93"/>
                      <a:pt x="8" y="91"/>
                      <a:pt x="6" y="89"/>
                    </a:cubicBezTo>
                    <a:cubicBezTo>
                      <a:pt x="4" y="87"/>
                      <a:pt x="3" y="85"/>
                      <a:pt x="2" y="82"/>
                    </a:cubicBezTo>
                    <a:cubicBezTo>
                      <a:pt x="1" y="80"/>
                      <a:pt x="0" y="77"/>
                      <a:pt x="0" y="74"/>
                    </a:cubicBezTo>
                    <a:cubicBezTo>
                      <a:pt x="0" y="71"/>
                      <a:pt x="1" y="68"/>
                      <a:pt x="2" y="64"/>
                    </a:cubicBezTo>
                    <a:cubicBezTo>
                      <a:pt x="4" y="61"/>
                      <a:pt x="7" y="58"/>
                      <a:pt x="11" y="56"/>
                    </a:cubicBezTo>
                    <a:cubicBezTo>
                      <a:pt x="96" y="5"/>
                      <a:pt x="96" y="5"/>
                      <a:pt x="96" y="5"/>
                    </a:cubicBezTo>
                    <a:cubicBezTo>
                      <a:pt x="99" y="3"/>
                      <a:pt x="101" y="2"/>
                      <a:pt x="104" y="2"/>
                    </a:cubicBezTo>
                    <a:cubicBezTo>
                      <a:pt x="107" y="1"/>
                      <a:pt x="110" y="1"/>
                      <a:pt x="112" y="0"/>
                    </a:cubicBezTo>
                    <a:cubicBezTo>
                      <a:pt x="116" y="0"/>
                      <a:pt x="120" y="1"/>
                      <a:pt x="123" y="2"/>
                    </a:cubicBezTo>
                    <a:cubicBezTo>
                      <a:pt x="127" y="4"/>
                      <a:pt x="130" y="6"/>
                      <a:pt x="133" y="8"/>
                    </a:cubicBezTo>
                    <a:cubicBezTo>
                      <a:pt x="136" y="11"/>
                      <a:pt x="138" y="14"/>
                      <a:pt x="140" y="18"/>
                    </a:cubicBezTo>
                    <a:cubicBezTo>
                      <a:pt x="141" y="22"/>
                      <a:pt x="142" y="26"/>
                      <a:pt x="142" y="31"/>
                    </a:cubicBezTo>
                    <a:cubicBezTo>
                      <a:pt x="142" y="311"/>
                      <a:pt x="142" y="311"/>
                      <a:pt x="142" y="311"/>
                    </a:cubicBezTo>
                    <a:cubicBezTo>
                      <a:pt x="142" y="316"/>
                      <a:pt x="141" y="321"/>
                      <a:pt x="140" y="325"/>
                    </a:cubicBezTo>
                    <a:cubicBezTo>
                      <a:pt x="138" y="328"/>
                      <a:pt x="135" y="331"/>
                      <a:pt x="133" y="334"/>
                    </a:cubicBezTo>
                    <a:cubicBezTo>
                      <a:pt x="130" y="336"/>
                      <a:pt x="126" y="338"/>
                      <a:pt x="123" y="339"/>
                    </a:cubicBezTo>
                    <a:cubicBezTo>
                      <a:pt x="119" y="341"/>
                      <a:pt x="115" y="341"/>
                      <a:pt x="111" y="341"/>
                    </a:cubicBezTo>
                    <a:cubicBezTo>
                      <a:pt x="107" y="341"/>
                      <a:pt x="104" y="341"/>
                      <a:pt x="100" y="339"/>
                    </a:cubicBezTo>
                    <a:cubicBezTo>
                      <a:pt x="96" y="338"/>
                      <a:pt x="93" y="336"/>
                      <a:pt x="90" y="334"/>
                    </a:cubicBezTo>
                    <a:cubicBezTo>
                      <a:pt x="87" y="331"/>
                      <a:pt x="85" y="328"/>
                      <a:pt x="83" y="325"/>
                    </a:cubicBezTo>
                    <a:cubicBezTo>
                      <a:pt x="81" y="321"/>
                      <a:pt x="80" y="316"/>
                      <a:pt x="80" y="311"/>
                    </a:cubicBezTo>
                    <a:cubicBezTo>
                      <a:pt x="80" y="63"/>
                      <a:pt x="80" y="63"/>
                      <a:pt x="80" y="63"/>
                    </a:cubicBezTo>
                    <a:lnTo>
                      <a:pt x="33" y="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31" name="组合 30"/>
          <p:cNvGrpSpPr/>
          <p:nvPr/>
        </p:nvGrpSpPr>
        <p:grpSpPr>
          <a:xfrm>
            <a:off x="3809825" y="1131590"/>
            <a:ext cx="2122611" cy="1261905"/>
            <a:chOff x="3809825" y="1131590"/>
            <a:chExt cx="2122611" cy="1261905"/>
          </a:xfrm>
        </p:grpSpPr>
        <p:sp>
          <p:nvSpPr>
            <p:cNvPr id="4" name="Freeform 27"/>
            <p:cNvSpPr>
              <a:spLocks/>
            </p:cNvSpPr>
            <p:nvPr/>
          </p:nvSpPr>
          <p:spPr bwMode="auto">
            <a:xfrm>
              <a:off x="3809825" y="1131590"/>
              <a:ext cx="2122611" cy="1261905"/>
            </a:xfrm>
            <a:custGeom>
              <a:avLst/>
              <a:gdLst>
                <a:gd name="T0" fmla="*/ 2147483646 w 2605"/>
                <a:gd name="T1" fmla="*/ 2147483646 h 1551"/>
                <a:gd name="T2" fmla="*/ 2147483646 w 2605"/>
                <a:gd name="T3" fmla="*/ 0 h 1551"/>
                <a:gd name="T4" fmla="*/ 0 w 2605"/>
                <a:gd name="T5" fmla="*/ 2147483646 h 1551"/>
                <a:gd name="T6" fmla="*/ 2147483646 w 2605"/>
                <a:gd name="T7" fmla="*/ 2147483646 h 1551"/>
                <a:gd name="T8" fmla="*/ 2147483646 w 2605"/>
                <a:gd name="T9" fmla="*/ 2147483646 h 1551"/>
                <a:gd name="T10" fmla="*/ 2147483646 w 2605"/>
                <a:gd name="T11" fmla="*/ 2147483646 h 1551"/>
                <a:gd name="T12" fmla="*/ 2147483646 w 2605"/>
                <a:gd name="T13" fmla="*/ 2147483646 h 1551"/>
                <a:gd name="T14" fmla="*/ 2147483646 w 2605"/>
                <a:gd name="T15" fmla="*/ 2147483646 h 155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605" h="1551">
                  <a:moveTo>
                    <a:pt x="1978" y="494"/>
                  </a:moveTo>
                  <a:cubicBezTo>
                    <a:pt x="1629" y="186"/>
                    <a:pt x="1170" y="0"/>
                    <a:pt x="668" y="0"/>
                  </a:cubicBezTo>
                  <a:cubicBezTo>
                    <a:pt x="434" y="0"/>
                    <a:pt x="209" y="41"/>
                    <a:pt x="0" y="115"/>
                  </a:cubicBezTo>
                  <a:cubicBezTo>
                    <a:pt x="338" y="69"/>
                    <a:pt x="581" y="202"/>
                    <a:pt x="668" y="357"/>
                  </a:cubicBezTo>
                  <a:cubicBezTo>
                    <a:pt x="797" y="584"/>
                    <a:pt x="1122" y="1273"/>
                    <a:pt x="1148" y="1328"/>
                  </a:cubicBezTo>
                  <a:cubicBezTo>
                    <a:pt x="1150" y="1332"/>
                    <a:pt x="1150" y="1332"/>
                    <a:pt x="1150" y="1332"/>
                  </a:cubicBezTo>
                  <a:cubicBezTo>
                    <a:pt x="2605" y="1551"/>
                    <a:pt x="2605" y="1551"/>
                    <a:pt x="2605" y="1551"/>
                  </a:cubicBezTo>
                  <a:cubicBezTo>
                    <a:pt x="2512" y="1134"/>
                    <a:pt x="2288" y="766"/>
                    <a:pt x="1978" y="494"/>
                  </a:cubicBezTo>
                  <a:close/>
                </a:path>
              </a:pathLst>
            </a:custGeom>
            <a:solidFill>
              <a:schemeClr val="accent1"/>
            </a:solidFill>
            <a:ln>
              <a:noFill/>
            </a:ln>
            <a:extLst/>
          </p:spPr>
          <p:txBody>
            <a:bodyPr/>
            <a:lstStyle/>
            <a:p>
              <a:endParaRPr lang="zh-CN" altLang="en-US"/>
            </a:p>
          </p:txBody>
        </p:sp>
        <p:sp>
          <p:nvSpPr>
            <p:cNvPr id="11" name="Freeform 34"/>
            <p:cNvSpPr>
              <a:spLocks noEditPoints="1"/>
            </p:cNvSpPr>
            <p:nvPr/>
          </p:nvSpPr>
          <p:spPr bwMode="auto">
            <a:xfrm>
              <a:off x="4845448" y="1670225"/>
              <a:ext cx="204070" cy="280424"/>
            </a:xfrm>
            <a:custGeom>
              <a:avLst/>
              <a:gdLst>
                <a:gd name="T0" fmla="*/ 2147483646 w 253"/>
                <a:gd name="T1" fmla="*/ 0 h 347"/>
                <a:gd name="T2" fmla="*/ 2147483646 w 253"/>
                <a:gd name="T3" fmla="*/ 2147483646 h 347"/>
                <a:gd name="T4" fmla="*/ 2147483646 w 253"/>
                <a:gd name="T5" fmla="*/ 2147483646 h 347"/>
                <a:gd name="T6" fmla="*/ 2147483646 w 253"/>
                <a:gd name="T7" fmla="*/ 2147483646 h 347"/>
                <a:gd name="T8" fmla="*/ 2147483646 w 253"/>
                <a:gd name="T9" fmla="*/ 2147483646 h 347"/>
                <a:gd name="T10" fmla="*/ 2147483646 w 253"/>
                <a:gd name="T11" fmla="*/ 2147483646 h 347"/>
                <a:gd name="T12" fmla="*/ 2147483646 w 253"/>
                <a:gd name="T13" fmla="*/ 2147483646 h 347"/>
                <a:gd name="T14" fmla="*/ 2147483646 w 253"/>
                <a:gd name="T15" fmla="*/ 2147483646 h 347"/>
                <a:gd name="T16" fmla="*/ 2147483646 w 253"/>
                <a:gd name="T17" fmla="*/ 2147483646 h 347"/>
                <a:gd name="T18" fmla="*/ 2147483646 w 253"/>
                <a:gd name="T19" fmla="*/ 2147483646 h 347"/>
                <a:gd name="T20" fmla="*/ 2147483646 w 253"/>
                <a:gd name="T21" fmla="*/ 2147483646 h 347"/>
                <a:gd name="T22" fmla="*/ 2147483646 w 253"/>
                <a:gd name="T23" fmla="*/ 2147483646 h 347"/>
                <a:gd name="T24" fmla="*/ 2147483646 w 253"/>
                <a:gd name="T25" fmla="*/ 2147483646 h 347"/>
                <a:gd name="T26" fmla="*/ 2147483646 w 253"/>
                <a:gd name="T27" fmla="*/ 2147483646 h 347"/>
                <a:gd name="T28" fmla="*/ 2147483646 w 253"/>
                <a:gd name="T29" fmla="*/ 2147483646 h 347"/>
                <a:gd name="T30" fmla="*/ 2147483646 w 253"/>
                <a:gd name="T31" fmla="*/ 2147483646 h 347"/>
                <a:gd name="T32" fmla="*/ 2147483646 w 253"/>
                <a:gd name="T33" fmla="*/ 2147483646 h 347"/>
                <a:gd name="T34" fmla="*/ 2147483646 w 253"/>
                <a:gd name="T35" fmla="*/ 2147483646 h 347"/>
                <a:gd name="T36" fmla="*/ 0 w 253"/>
                <a:gd name="T37" fmla="*/ 2147483646 h 347"/>
                <a:gd name="T38" fmla="*/ 2147483646 w 253"/>
                <a:gd name="T39" fmla="*/ 2147483646 h 347"/>
                <a:gd name="T40" fmla="*/ 2147483646 w 253"/>
                <a:gd name="T41" fmla="*/ 2147483646 h 347"/>
                <a:gd name="T42" fmla="*/ 2147483646 w 253"/>
                <a:gd name="T43" fmla="*/ 2147483646 h 347"/>
                <a:gd name="T44" fmla="*/ 2147483646 w 253"/>
                <a:gd name="T45" fmla="*/ 2147483646 h 347"/>
                <a:gd name="T46" fmla="*/ 2147483646 w 253"/>
                <a:gd name="T47" fmla="*/ 2147483646 h 347"/>
                <a:gd name="T48" fmla="*/ 2147483646 w 253"/>
                <a:gd name="T49" fmla="*/ 0 h 347"/>
                <a:gd name="T50" fmla="*/ 2147483646 w 253"/>
                <a:gd name="T51" fmla="*/ 2147483646 h 347"/>
                <a:gd name="T52" fmla="*/ 2147483646 w 253"/>
                <a:gd name="T53" fmla="*/ 2147483646 h 347"/>
                <a:gd name="T54" fmla="*/ 2147483646 w 253"/>
                <a:gd name="T55" fmla="*/ 2147483646 h 347"/>
                <a:gd name="T56" fmla="*/ 2147483646 w 253"/>
                <a:gd name="T57" fmla="*/ 2147483646 h 347"/>
                <a:gd name="T58" fmla="*/ 2147483646 w 253"/>
                <a:gd name="T59" fmla="*/ 2147483646 h 347"/>
                <a:gd name="T60" fmla="*/ 2147483646 w 253"/>
                <a:gd name="T61" fmla="*/ 2147483646 h 347"/>
                <a:gd name="T62" fmla="*/ 2147483646 w 253"/>
                <a:gd name="T63" fmla="*/ 2147483646 h 347"/>
                <a:gd name="T64" fmla="*/ 2147483646 w 253"/>
                <a:gd name="T65" fmla="*/ 2147483646 h 347"/>
                <a:gd name="T66" fmla="*/ 2147483646 w 253"/>
                <a:gd name="T67" fmla="*/ 2147483646 h 347"/>
                <a:gd name="T68" fmla="*/ 2147483646 w 253"/>
                <a:gd name="T69" fmla="*/ 2147483646 h 347"/>
                <a:gd name="T70" fmla="*/ 2147483646 w 253"/>
                <a:gd name="T71" fmla="*/ 2147483646 h 347"/>
                <a:gd name="T72" fmla="*/ 2147483646 w 253"/>
                <a:gd name="T73" fmla="*/ 2147483646 h 347"/>
                <a:gd name="T74" fmla="*/ 2147483646 w 253"/>
                <a:gd name="T75" fmla="*/ 2147483646 h 347"/>
                <a:gd name="T76" fmla="*/ 2147483646 w 253"/>
                <a:gd name="T77" fmla="*/ 2147483646 h 347"/>
                <a:gd name="T78" fmla="*/ 2147483646 w 253"/>
                <a:gd name="T79" fmla="*/ 2147483646 h 347"/>
                <a:gd name="T80" fmla="*/ 2147483646 w 253"/>
                <a:gd name="T81" fmla="*/ 2147483646 h 347"/>
                <a:gd name="T82" fmla="*/ 2147483646 w 253"/>
                <a:gd name="T83" fmla="*/ 2147483646 h 347"/>
                <a:gd name="T84" fmla="*/ 2147483646 w 253"/>
                <a:gd name="T85" fmla="*/ 2147483646 h 347"/>
                <a:gd name="T86" fmla="*/ 2147483646 w 253"/>
                <a:gd name="T87" fmla="*/ 2147483646 h 347"/>
                <a:gd name="T88" fmla="*/ 2147483646 w 253"/>
                <a:gd name="T89" fmla="*/ 2147483646 h 347"/>
                <a:gd name="T90" fmla="*/ 2147483646 w 253"/>
                <a:gd name="T91" fmla="*/ 2147483646 h 347"/>
                <a:gd name="T92" fmla="*/ 2147483646 w 253"/>
                <a:gd name="T93" fmla="*/ 2147483646 h 347"/>
                <a:gd name="T94" fmla="*/ 2147483646 w 253"/>
                <a:gd name="T95" fmla="*/ 2147483646 h 347"/>
                <a:gd name="T96" fmla="*/ 2147483646 w 253"/>
                <a:gd name="T97" fmla="*/ 2147483646 h 347"/>
                <a:gd name="T98" fmla="*/ 2147483646 w 253"/>
                <a:gd name="T99" fmla="*/ 2147483646 h 3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53" h="347">
                  <a:moveTo>
                    <a:pt x="127" y="0"/>
                  </a:moveTo>
                  <a:cubicBezTo>
                    <a:pt x="143" y="0"/>
                    <a:pt x="157" y="2"/>
                    <a:pt x="170" y="6"/>
                  </a:cubicBezTo>
                  <a:cubicBezTo>
                    <a:pt x="182" y="11"/>
                    <a:pt x="193" y="17"/>
                    <a:pt x="202" y="25"/>
                  </a:cubicBezTo>
                  <a:cubicBezTo>
                    <a:pt x="212" y="32"/>
                    <a:pt x="220" y="42"/>
                    <a:pt x="226" y="52"/>
                  </a:cubicBezTo>
                  <a:cubicBezTo>
                    <a:pt x="232" y="63"/>
                    <a:pt x="237" y="75"/>
                    <a:pt x="241" y="88"/>
                  </a:cubicBezTo>
                  <a:cubicBezTo>
                    <a:pt x="245" y="101"/>
                    <a:pt x="248" y="114"/>
                    <a:pt x="250" y="129"/>
                  </a:cubicBezTo>
                  <a:cubicBezTo>
                    <a:pt x="252" y="143"/>
                    <a:pt x="253" y="158"/>
                    <a:pt x="253" y="173"/>
                  </a:cubicBezTo>
                  <a:cubicBezTo>
                    <a:pt x="253" y="188"/>
                    <a:pt x="252" y="203"/>
                    <a:pt x="250" y="218"/>
                  </a:cubicBezTo>
                  <a:cubicBezTo>
                    <a:pt x="248" y="232"/>
                    <a:pt x="245" y="246"/>
                    <a:pt x="241" y="259"/>
                  </a:cubicBezTo>
                  <a:cubicBezTo>
                    <a:pt x="237" y="271"/>
                    <a:pt x="232" y="283"/>
                    <a:pt x="226" y="294"/>
                  </a:cubicBezTo>
                  <a:cubicBezTo>
                    <a:pt x="220" y="305"/>
                    <a:pt x="212" y="314"/>
                    <a:pt x="202" y="322"/>
                  </a:cubicBezTo>
                  <a:cubicBezTo>
                    <a:pt x="193" y="330"/>
                    <a:pt x="182" y="336"/>
                    <a:pt x="170" y="340"/>
                  </a:cubicBezTo>
                  <a:cubicBezTo>
                    <a:pt x="157" y="344"/>
                    <a:pt x="143" y="347"/>
                    <a:pt x="127" y="347"/>
                  </a:cubicBezTo>
                  <a:cubicBezTo>
                    <a:pt x="111" y="347"/>
                    <a:pt x="96" y="344"/>
                    <a:pt x="84" y="340"/>
                  </a:cubicBezTo>
                  <a:cubicBezTo>
                    <a:pt x="71" y="336"/>
                    <a:pt x="60" y="330"/>
                    <a:pt x="51" y="322"/>
                  </a:cubicBezTo>
                  <a:cubicBezTo>
                    <a:pt x="41" y="314"/>
                    <a:pt x="34" y="305"/>
                    <a:pt x="27" y="294"/>
                  </a:cubicBezTo>
                  <a:cubicBezTo>
                    <a:pt x="21" y="283"/>
                    <a:pt x="16" y="271"/>
                    <a:pt x="12" y="259"/>
                  </a:cubicBezTo>
                  <a:cubicBezTo>
                    <a:pt x="8" y="246"/>
                    <a:pt x="5" y="232"/>
                    <a:pt x="3" y="218"/>
                  </a:cubicBezTo>
                  <a:cubicBezTo>
                    <a:pt x="1" y="203"/>
                    <a:pt x="0" y="188"/>
                    <a:pt x="0" y="173"/>
                  </a:cubicBezTo>
                  <a:cubicBezTo>
                    <a:pt x="0" y="158"/>
                    <a:pt x="1" y="143"/>
                    <a:pt x="3" y="129"/>
                  </a:cubicBezTo>
                  <a:cubicBezTo>
                    <a:pt x="5" y="114"/>
                    <a:pt x="8" y="101"/>
                    <a:pt x="12" y="88"/>
                  </a:cubicBezTo>
                  <a:cubicBezTo>
                    <a:pt x="16" y="75"/>
                    <a:pt x="21" y="63"/>
                    <a:pt x="27" y="52"/>
                  </a:cubicBezTo>
                  <a:cubicBezTo>
                    <a:pt x="34" y="42"/>
                    <a:pt x="41" y="32"/>
                    <a:pt x="51" y="25"/>
                  </a:cubicBezTo>
                  <a:cubicBezTo>
                    <a:pt x="60" y="17"/>
                    <a:pt x="71" y="11"/>
                    <a:pt x="83" y="6"/>
                  </a:cubicBezTo>
                  <a:cubicBezTo>
                    <a:pt x="96" y="2"/>
                    <a:pt x="110" y="0"/>
                    <a:pt x="127" y="0"/>
                  </a:cubicBezTo>
                  <a:close/>
                  <a:moveTo>
                    <a:pt x="127" y="45"/>
                  </a:moveTo>
                  <a:cubicBezTo>
                    <a:pt x="117" y="45"/>
                    <a:pt x="109" y="47"/>
                    <a:pt x="103" y="50"/>
                  </a:cubicBezTo>
                  <a:cubicBezTo>
                    <a:pt x="96" y="54"/>
                    <a:pt x="90" y="59"/>
                    <a:pt x="86" y="65"/>
                  </a:cubicBezTo>
                  <a:cubicBezTo>
                    <a:pt x="81" y="71"/>
                    <a:pt x="77" y="78"/>
                    <a:pt x="74" y="86"/>
                  </a:cubicBezTo>
                  <a:cubicBezTo>
                    <a:pt x="71" y="94"/>
                    <a:pt x="69" y="103"/>
                    <a:pt x="68" y="113"/>
                  </a:cubicBezTo>
                  <a:cubicBezTo>
                    <a:pt x="66" y="122"/>
                    <a:pt x="65" y="132"/>
                    <a:pt x="64" y="142"/>
                  </a:cubicBezTo>
                  <a:cubicBezTo>
                    <a:pt x="64" y="153"/>
                    <a:pt x="64" y="163"/>
                    <a:pt x="64" y="173"/>
                  </a:cubicBezTo>
                  <a:cubicBezTo>
                    <a:pt x="64" y="183"/>
                    <a:pt x="64" y="193"/>
                    <a:pt x="64" y="204"/>
                  </a:cubicBezTo>
                  <a:cubicBezTo>
                    <a:pt x="65" y="214"/>
                    <a:pt x="66" y="224"/>
                    <a:pt x="68" y="233"/>
                  </a:cubicBezTo>
                  <a:cubicBezTo>
                    <a:pt x="69" y="243"/>
                    <a:pt x="71" y="252"/>
                    <a:pt x="74" y="260"/>
                  </a:cubicBezTo>
                  <a:cubicBezTo>
                    <a:pt x="77" y="268"/>
                    <a:pt x="81" y="275"/>
                    <a:pt x="86" y="282"/>
                  </a:cubicBezTo>
                  <a:cubicBezTo>
                    <a:pt x="90" y="288"/>
                    <a:pt x="96" y="293"/>
                    <a:pt x="103" y="296"/>
                  </a:cubicBezTo>
                  <a:cubicBezTo>
                    <a:pt x="109" y="299"/>
                    <a:pt x="117" y="301"/>
                    <a:pt x="127" y="301"/>
                  </a:cubicBezTo>
                  <a:cubicBezTo>
                    <a:pt x="136" y="301"/>
                    <a:pt x="144" y="299"/>
                    <a:pt x="150" y="296"/>
                  </a:cubicBezTo>
                  <a:cubicBezTo>
                    <a:pt x="157" y="293"/>
                    <a:pt x="163" y="288"/>
                    <a:pt x="168" y="282"/>
                  </a:cubicBezTo>
                  <a:cubicBezTo>
                    <a:pt x="172" y="275"/>
                    <a:pt x="176" y="268"/>
                    <a:pt x="179" y="260"/>
                  </a:cubicBezTo>
                  <a:cubicBezTo>
                    <a:pt x="182" y="252"/>
                    <a:pt x="184" y="243"/>
                    <a:pt x="186" y="233"/>
                  </a:cubicBezTo>
                  <a:cubicBezTo>
                    <a:pt x="187" y="224"/>
                    <a:pt x="188" y="214"/>
                    <a:pt x="189" y="204"/>
                  </a:cubicBezTo>
                  <a:cubicBezTo>
                    <a:pt x="189" y="193"/>
                    <a:pt x="190" y="183"/>
                    <a:pt x="190" y="173"/>
                  </a:cubicBezTo>
                  <a:cubicBezTo>
                    <a:pt x="190" y="163"/>
                    <a:pt x="189" y="153"/>
                    <a:pt x="189" y="142"/>
                  </a:cubicBezTo>
                  <a:cubicBezTo>
                    <a:pt x="188" y="132"/>
                    <a:pt x="187" y="122"/>
                    <a:pt x="186" y="113"/>
                  </a:cubicBezTo>
                  <a:cubicBezTo>
                    <a:pt x="184" y="103"/>
                    <a:pt x="182" y="94"/>
                    <a:pt x="179" y="86"/>
                  </a:cubicBezTo>
                  <a:cubicBezTo>
                    <a:pt x="176" y="78"/>
                    <a:pt x="172" y="71"/>
                    <a:pt x="168" y="65"/>
                  </a:cubicBezTo>
                  <a:cubicBezTo>
                    <a:pt x="163" y="59"/>
                    <a:pt x="157" y="54"/>
                    <a:pt x="150" y="50"/>
                  </a:cubicBezTo>
                  <a:cubicBezTo>
                    <a:pt x="144" y="47"/>
                    <a:pt x="136" y="45"/>
                    <a:pt x="12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Freeform 35"/>
            <p:cNvSpPr>
              <a:spLocks/>
            </p:cNvSpPr>
            <p:nvPr/>
          </p:nvSpPr>
          <p:spPr bwMode="auto">
            <a:xfrm>
              <a:off x="5085613" y="1674390"/>
              <a:ext cx="190189" cy="276259"/>
            </a:xfrm>
            <a:custGeom>
              <a:avLst/>
              <a:gdLst>
                <a:gd name="T0" fmla="*/ 2147483646 w 234"/>
                <a:gd name="T1" fmla="*/ 2147483646 h 339"/>
                <a:gd name="T2" fmla="*/ 2147483646 w 234"/>
                <a:gd name="T3" fmla="*/ 2147483646 h 339"/>
                <a:gd name="T4" fmla="*/ 2147483646 w 234"/>
                <a:gd name="T5" fmla="*/ 2147483646 h 339"/>
                <a:gd name="T6" fmla="*/ 2147483646 w 234"/>
                <a:gd name="T7" fmla="*/ 2147483646 h 339"/>
                <a:gd name="T8" fmla="*/ 2147483646 w 234"/>
                <a:gd name="T9" fmla="*/ 2147483646 h 339"/>
                <a:gd name="T10" fmla="*/ 2147483646 w 234"/>
                <a:gd name="T11" fmla="*/ 2147483646 h 339"/>
                <a:gd name="T12" fmla="*/ 2147483646 w 234"/>
                <a:gd name="T13" fmla="*/ 2147483646 h 339"/>
                <a:gd name="T14" fmla="*/ 2147483646 w 234"/>
                <a:gd name="T15" fmla="*/ 2147483646 h 339"/>
                <a:gd name="T16" fmla="*/ 2147483646 w 234"/>
                <a:gd name="T17" fmla="*/ 2147483646 h 339"/>
                <a:gd name="T18" fmla="*/ 2147483646 w 234"/>
                <a:gd name="T19" fmla="*/ 2147483646 h 339"/>
                <a:gd name="T20" fmla="*/ 2147483646 w 234"/>
                <a:gd name="T21" fmla="*/ 2147483646 h 339"/>
                <a:gd name="T22" fmla="*/ 2147483646 w 234"/>
                <a:gd name="T23" fmla="*/ 2147483646 h 339"/>
                <a:gd name="T24" fmla="*/ 2147483646 w 234"/>
                <a:gd name="T25" fmla="*/ 2147483646 h 339"/>
                <a:gd name="T26" fmla="*/ 2147483646 w 234"/>
                <a:gd name="T27" fmla="*/ 2147483646 h 339"/>
                <a:gd name="T28" fmla="*/ 2147483646 w 234"/>
                <a:gd name="T29" fmla="*/ 0 h 339"/>
                <a:gd name="T30" fmla="*/ 2147483646 w 234"/>
                <a:gd name="T31" fmla="*/ 2147483646 h 339"/>
                <a:gd name="T32" fmla="*/ 2147483646 w 234"/>
                <a:gd name="T33" fmla="*/ 2147483646 h 339"/>
                <a:gd name="T34" fmla="*/ 2147483646 w 234"/>
                <a:gd name="T35" fmla="*/ 2147483646 h 339"/>
                <a:gd name="T36" fmla="*/ 2147483646 w 234"/>
                <a:gd name="T37" fmla="*/ 2147483646 h 339"/>
                <a:gd name="T38" fmla="*/ 2147483646 w 234"/>
                <a:gd name="T39" fmla="*/ 2147483646 h 339"/>
                <a:gd name="T40" fmla="*/ 2147483646 w 234"/>
                <a:gd name="T41" fmla="*/ 2147483646 h 339"/>
                <a:gd name="T42" fmla="*/ 2147483646 w 234"/>
                <a:gd name="T43" fmla="*/ 2147483646 h 339"/>
                <a:gd name="T44" fmla="*/ 2147483646 w 234"/>
                <a:gd name="T45" fmla="*/ 2147483646 h 339"/>
                <a:gd name="T46" fmla="*/ 2147483646 w 234"/>
                <a:gd name="T47" fmla="*/ 2147483646 h 339"/>
                <a:gd name="T48" fmla="*/ 2147483646 w 234"/>
                <a:gd name="T49" fmla="*/ 2147483646 h 339"/>
                <a:gd name="T50" fmla="*/ 2147483646 w 234"/>
                <a:gd name="T51" fmla="*/ 2147483646 h 339"/>
                <a:gd name="T52" fmla="*/ 2147483646 w 234"/>
                <a:gd name="T53" fmla="*/ 2147483646 h 339"/>
                <a:gd name="T54" fmla="*/ 2147483646 w 234"/>
                <a:gd name="T55" fmla="*/ 2147483646 h 339"/>
                <a:gd name="T56" fmla="*/ 2147483646 w 234"/>
                <a:gd name="T57" fmla="*/ 2147483646 h 339"/>
                <a:gd name="T58" fmla="*/ 2147483646 w 234"/>
                <a:gd name="T59" fmla="*/ 2147483646 h 339"/>
                <a:gd name="T60" fmla="*/ 2147483646 w 234"/>
                <a:gd name="T61" fmla="*/ 2147483646 h 339"/>
                <a:gd name="T62" fmla="*/ 2147483646 w 234"/>
                <a:gd name="T63" fmla="*/ 2147483646 h 339"/>
                <a:gd name="T64" fmla="*/ 2147483646 w 234"/>
                <a:gd name="T65" fmla="*/ 2147483646 h 339"/>
                <a:gd name="T66" fmla="*/ 2147483646 w 234"/>
                <a:gd name="T67" fmla="*/ 2147483646 h 339"/>
                <a:gd name="T68" fmla="*/ 2147483646 w 234"/>
                <a:gd name="T69" fmla="*/ 2147483646 h 339"/>
                <a:gd name="T70" fmla="*/ 2147483646 w 234"/>
                <a:gd name="T71" fmla="*/ 2147483646 h 339"/>
                <a:gd name="T72" fmla="*/ 0 w 234"/>
                <a:gd name="T73" fmla="*/ 2147483646 h 339"/>
                <a:gd name="T74" fmla="*/ 2147483646 w 234"/>
                <a:gd name="T75" fmla="*/ 2147483646 h 339"/>
                <a:gd name="T76" fmla="*/ 2147483646 w 234"/>
                <a:gd name="T77" fmla="*/ 2147483646 h 339"/>
                <a:gd name="T78" fmla="*/ 2147483646 w 234"/>
                <a:gd name="T79" fmla="*/ 2147483646 h 339"/>
                <a:gd name="T80" fmla="*/ 2147483646 w 234"/>
                <a:gd name="T81" fmla="*/ 2147483646 h 339"/>
                <a:gd name="T82" fmla="*/ 2147483646 w 234"/>
                <a:gd name="T83" fmla="*/ 2147483646 h 339"/>
                <a:gd name="T84" fmla="*/ 2147483646 w 234"/>
                <a:gd name="T85" fmla="*/ 2147483646 h 339"/>
                <a:gd name="T86" fmla="*/ 2147483646 w 234"/>
                <a:gd name="T87" fmla="*/ 2147483646 h 339"/>
                <a:gd name="T88" fmla="*/ 2147483646 w 234"/>
                <a:gd name="T89" fmla="*/ 2147483646 h 339"/>
                <a:gd name="T90" fmla="*/ 2147483646 w 234"/>
                <a:gd name="T91" fmla="*/ 2147483646 h 339"/>
                <a:gd name="T92" fmla="*/ 2147483646 w 234"/>
                <a:gd name="T93" fmla="*/ 2147483646 h 339"/>
                <a:gd name="T94" fmla="*/ 2147483646 w 234"/>
                <a:gd name="T95" fmla="*/ 2147483646 h 339"/>
                <a:gd name="T96" fmla="*/ 2147483646 w 234"/>
                <a:gd name="T97" fmla="*/ 2147483646 h 339"/>
                <a:gd name="T98" fmla="*/ 2147483646 w 234"/>
                <a:gd name="T99" fmla="*/ 2147483646 h 339"/>
                <a:gd name="T100" fmla="*/ 2147483646 w 234"/>
                <a:gd name="T101" fmla="*/ 2147483646 h 339"/>
                <a:gd name="T102" fmla="*/ 2147483646 w 234"/>
                <a:gd name="T103" fmla="*/ 2147483646 h 339"/>
                <a:gd name="T104" fmla="*/ 2147483646 w 234"/>
                <a:gd name="T105" fmla="*/ 2147483646 h 33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34" h="339">
                  <a:moveTo>
                    <a:pt x="115" y="48"/>
                  </a:moveTo>
                  <a:cubicBezTo>
                    <a:pt x="109" y="48"/>
                    <a:pt x="103" y="48"/>
                    <a:pt x="97" y="50"/>
                  </a:cubicBezTo>
                  <a:cubicBezTo>
                    <a:pt x="91" y="51"/>
                    <a:pt x="85" y="52"/>
                    <a:pt x="80" y="54"/>
                  </a:cubicBezTo>
                  <a:cubicBezTo>
                    <a:pt x="74" y="56"/>
                    <a:pt x="69" y="58"/>
                    <a:pt x="64" y="60"/>
                  </a:cubicBezTo>
                  <a:cubicBezTo>
                    <a:pt x="58" y="62"/>
                    <a:pt x="54" y="64"/>
                    <a:pt x="49" y="66"/>
                  </a:cubicBezTo>
                  <a:cubicBezTo>
                    <a:pt x="47" y="67"/>
                    <a:pt x="45" y="68"/>
                    <a:pt x="43" y="68"/>
                  </a:cubicBezTo>
                  <a:cubicBezTo>
                    <a:pt x="41" y="69"/>
                    <a:pt x="39" y="69"/>
                    <a:pt x="37" y="69"/>
                  </a:cubicBezTo>
                  <a:cubicBezTo>
                    <a:pt x="31" y="69"/>
                    <a:pt x="25" y="67"/>
                    <a:pt x="22" y="62"/>
                  </a:cubicBezTo>
                  <a:cubicBezTo>
                    <a:pt x="18" y="58"/>
                    <a:pt x="16" y="53"/>
                    <a:pt x="16" y="47"/>
                  </a:cubicBezTo>
                  <a:cubicBezTo>
                    <a:pt x="16" y="43"/>
                    <a:pt x="17" y="39"/>
                    <a:pt x="19" y="35"/>
                  </a:cubicBezTo>
                  <a:cubicBezTo>
                    <a:pt x="22" y="31"/>
                    <a:pt x="26" y="27"/>
                    <a:pt x="32" y="24"/>
                  </a:cubicBezTo>
                  <a:cubicBezTo>
                    <a:pt x="39" y="21"/>
                    <a:pt x="45" y="17"/>
                    <a:pt x="53" y="15"/>
                  </a:cubicBezTo>
                  <a:cubicBezTo>
                    <a:pt x="60" y="12"/>
                    <a:pt x="68" y="9"/>
                    <a:pt x="76" y="7"/>
                  </a:cubicBezTo>
                  <a:cubicBezTo>
                    <a:pt x="84" y="5"/>
                    <a:pt x="92" y="3"/>
                    <a:pt x="100" y="2"/>
                  </a:cubicBezTo>
                  <a:cubicBezTo>
                    <a:pt x="108" y="1"/>
                    <a:pt x="115" y="0"/>
                    <a:pt x="122" y="0"/>
                  </a:cubicBezTo>
                  <a:cubicBezTo>
                    <a:pt x="138" y="0"/>
                    <a:pt x="152" y="2"/>
                    <a:pt x="165" y="6"/>
                  </a:cubicBezTo>
                  <a:cubicBezTo>
                    <a:pt x="179" y="9"/>
                    <a:pt x="190" y="15"/>
                    <a:pt x="200" y="22"/>
                  </a:cubicBezTo>
                  <a:cubicBezTo>
                    <a:pt x="210" y="29"/>
                    <a:pt x="217" y="38"/>
                    <a:pt x="223" y="49"/>
                  </a:cubicBezTo>
                  <a:cubicBezTo>
                    <a:pt x="228" y="59"/>
                    <a:pt x="231" y="71"/>
                    <a:pt x="231" y="85"/>
                  </a:cubicBezTo>
                  <a:cubicBezTo>
                    <a:pt x="231" y="97"/>
                    <a:pt x="229" y="109"/>
                    <a:pt x="224" y="121"/>
                  </a:cubicBezTo>
                  <a:cubicBezTo>
                    <a:pt x="220" y="133"/>
                    <a:pt x="213" y="145"/>
                    <a:pt x="206" y="158"/>
                  </a:cubicBezTo>
                  <a:cubicBezTo>
                    <a:pt x="198" y="170"/>
                    <a:pt x="189" y="182"/>
                    <a:pt x="178" y="195"/>
                  </a:cubicBezTo>
                  <a:cubicBezTo>
                    <a:pt x="168" y="207"/>
                    <a:pt x="157" y="219"/>
                    <a:pt x="145" y="230"/>
                  </a:cubicBezTo>
                  <a:cubicBezTo>
                    <a:pt x="133" y="242"/>
                    <a:pt x="122" y="253"/>
                    <a:pt x="109" y="263"/>
                  </a:cubicBezTo>
                  <a:cubicBezTo>
                    <a:pt x="97" y="274"/>
                    <a:pt x="85" y="283"/>
                    <a:pt x="74" y="292"/>
                  </a:cubicBezTo>
                  <a:cubicBezTo>
                    <a:pt x="211" y="292"/>
                    <a:pt x="211" y="292"/>
                    <a:pt x="211" y="292"/>
                  </a:cubicBezTo>
                  <a:cubicBezTo>
                    <a:pt x="215" y="292"/>
                    <a:pt x="218" y="293"/>
                    <a:pt x="221" y="294"/>
                  </a:cubicBezTo>
                  <a:cubicBezTo>
                    <a:pt x="224" y="296"/>
                    <a:pt x="227" y="298"/>
                    <a:pt x="228" y="300"/>
                  </a:cubicBezTo>
                  <a:cubicBezTo>
                    <a:pt x="230" y="302"/>
                    <a:pt x="232" y="305"/>
                    <a:pt x="233" y="307"/>
                  </a:cubicBezTo>
                  <a:cubicBezTo>
                    <a:pt x="234" y="310"/>
                    <a:pt x="234" y="313"/>
                    <a:pt x="234" y="316"/>
                  </a:cubicBezTo>
                  <a:cubicBezTo>
                    <a:pt x="234" y="319"/>
                    <a:pt x="234" y="322"/>
                    <a:pt x="233" y="325"/>
                  </a:cubicBezTo>
                  <a:cubicBezTo>
                    <a:pt x="232" y="328"/>
                    <a:pt x="230" y="330"/>
                    <a:pt x="228" y="332"/>
                  </a:cubicBezTo>
                  <a:cubicBezTo>
                    <a:pt x="227" y="334"/>
                    <a:pt x="224" y="336"/>
                    <a:pt x="221" y="337"/>
                  </a:cubicBezTo>
                  <a:cubicBezTo>
                    <a:pt x="218" y="339"/>
                    <a:pt x="215" y="339"/>
                    <a:pt x="211" y="339"/>
                  </a:cubicBezTo>
                  <a:cubicBezTo>
                    <a:pt x="33" y="339"/>
                    <a:pt x="33" y="339"/>
                    <a:pt x="33" y="339"/>
                  </a:cubicBezTo>
                  <a:cubicBezTo>
                    <a:pt x="22" y="339"/>
                    <a:pt x="13" y="337"/>
                    <a:pt x="8" y="331"/>
                  </a:cubicBezTo>
                  <a:cubicBezTo>
                    <a:pt x="3" y="326"/>
                    <a:pt x="0" y="319"/>
                    <a:pt x="0" y="312"/>
                  </a:cubicBezTo>
                  <a:cubicBezTo>
                    <a:pt x="0" y="306"/>
                    <a:pt x="1" y="300"/>
                    <a:pt x="4" y="295"/>
                  </a:cubicBezTo>
                  <a:cubicBezTo>
                    <a:pt x="7" y="289"/>
                    <a:pt x="12" y="284"/>
                    <a:pt x="17" y="278"/>
                  </a:cubicBezTo>
                  <a:cubicBezTo>
                    <a:pt x="19" y="277"/>
                    <a:pt x="21" y="275"/>
                    <a:pt x="25" y="272"/>
                  </a:cubicBezTo>
                  <a:cubicBezTo>
                    <a:pt x="28" y="269"/>
                    <a:pt x="32" y="266"/>
                    <a:pt x="36" y="262"/>
                  </a:cubicBezTo>
                  <a:cubicBezTo>
                    <a:pt x="40" y="258"/>
                    <a:pt x="44" y="255"/>
                    <a:pt x="49" y="251"/>
                  </a:cubicBezTo>
                  <a:cubicBezTo>
                    <a:pt x="53" y="247"/>
                    <a:pt x="58" y="243"/>
                    <a:pt x="62" y="238"/>
                  </a:cubicBezTo>
                  <a:cubicBezTo>
                    <a:pt x="67" y="234"/>
                    <a:pt x="71" y="230"/>
                    <a:pt x="75" y="226"/>
                  </a:cubicBezTo>
                  <a:cubicBezTo>
                    <a:pt x="79" y="222"/>
                    <a:pt x="83" y="219"/>
                    <a:pt x="86" y="216"/>
                  </a:cubicBezTo>
                  <a:cubicBezTo>
                    <a:pt x="97" y="205"/>
                    <a:pt x="108" y="193"/>
                    <a:pt x="118" y="182"/>
                  </a:cubicBezTo>
                  <a:cubicBezTo>
                    <a:pt x="129" y="171"/>
                    <a:pt x="138" y="159"/>
                    <a:pt x="145" y="149"/>
                  </a:cubicBezTo>
                  <a:cubicBezTo>
                    <a:pt x="153" y="138"/>
                    <a:pt x="159" y="127"/>
                    <a:pt x="163" y="118"/>
                  </a:cubicBezTo>
                  <a:cubicBezTo>
                    <a:pt x="168" y="108"/>
                    <a:pt x="170" y="99"/>
                    <a:pt x="170" y="91"/>
                  </a:cubicBezTo>
                  <a:cubicBezTo>
                    <a:pt x="170" y="84"/>
                    <a:pt x="168" y="77"/>
                    <a:pt x="165" y="72"/>
                  </a:cubicBezTo>
                  <a:cubicBezTo>
                    <a:pt x="162" y="67"/>
                    <a:pt x="158" y="62"/>
                    <a:pt x="153" y="59"/>
                  </a:cubicBezTo>
                  <a:cubicBezTo>
                    <a:pt x="148" y="55"/>
                    <a:pt x="142" y="52"/>
                    <a:pt x="135" y="51"/>
                  </a:cubicBezTo>
                  <a:cubicBezTo>
                    <a:pt x="129" y="49"/>
                    <a:pt x="122" y="48"/>
                    <a:pt x="115"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 name="组合 31"/>
          <p:cNvGrpSpPr/>
          <p:nvPr/>
        </p:nvGrpSpPr>
        <p:grpSpPr>
          <a:xfrm>
            <a:off x="4981496" y="1782672"/>
            <a:ext cx="1053670" cy="2379435"/>
            <a:chOff x="4981496" y="1782672"/>
            <a:chExt cx="1053670" cy="2379435"/>
          </a:xfrm>
        </p:grpSpPr>
        <p:sp>
          <p:nvSpPr>
            <p:cNvPr id="5" name="Freeform 28"/>
            <p:cNvSpPr>
              <a:spLocks/>
            </p:cNvSpPr>
            <p:nvPr/>
          </p:nvSpPr>
          <p:spPr bwMode="auto">
            <a:xfrm>
              <a:off x="4981496" y="1782672"/>
              <a:ext cx="1053670" cy="2379435"/>
            </a:xfrm>
            <a:custGeom>
              <a:avLst/>
              <a:gdLst>
                <a:gd name="T0" fmla="*/ 2147483646 w 1295"/>
                <a:gd name="T1" fmla="*/ 2147483646 h 2922"/>
                <a:gd name="T2" fmla="*/ 2147483646 w 1295"/>
                <a:gd name="T3" fmla="*/ 0 h 2922"/>
                <a:gd name="T4" fmla="*/ 2147483646 w 1295"/>
                <a:gd name="T5" fmla="*/ 2147483646 h 2922"/>
                <a:gd name="T6" fmla="*/ 2147483646 w 1295"/>
                <a:gd name="T7" fmla="*/ 2147483646 h 2922"/>
                <a:gd name="T8" fmla="*/ 0 w 1295"/>
                <a:gd name="T9" fmla="*/ 2147483646 h 2922"/>
                <a:gd name="T10" fmla="*/ 2147483646 w 1295"/>
                <a:gd name="T11" fmla="*/ 2147483646 h 2922"/>
                <a:gd name="T12" fmla="*/ 2147483646 w 1295"/>
                <a:gd name="T13" fmla="*/ 2147483646 h 2922"/>
                <a:gd name="T14" fmla="*/ 2147483646 w 1295"/>
                <a:gd name="T15" fmla="*/ 2147483646 h 292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95" h="2922">
                  <a:moveTo>
                    <a:pt x="1139" y="613"/>
                  </a:moveTo>
                  <a:cubicBezTo>
                    <a:pt x="1067" y="390"/>
                    <a:pt x="962" y="176"/>
                    <a:pt x="826" y="0"/>
                  </a:cubicBezTo>
                  <a:cubicBezTo>
                    <a:pt x="974" y="307"/>
                    <a:pt x="900" y="580"/>
                    <a:pt x="779" y="710"/>
                  </a:cubicBezTo>
                  <a:cubicBezTo>
                    <a:pt x="603" y="903"/>
                    <a:pt x="49" y="1425"/>
                    <a:pt x="4" y="1467"/>
                  </a:cubicBezTo>
                  <a:cubicBezTo>
                    <a:pt x="0" y="1470"/>
                    <a:pt x="0" y="1470"/>
                    <a:pt x="0" y="1470"/>
                  </a:cubicBezTo>
                  <a:cubicBezTo>
                    <a:pt x="242" y="2922"/>
                    <a:pt x="242" y="2922"/>
                    <a:pt x="242" y="2922"/>
                  </a:cubicBezTo>
                  <a:cubicBezTo>
                    <a:pt x="610" y="2704"/>
                    <a:pt x="891" y="2377"/>
                    <a:pt x="1054" y="1998"/>
                  </a:cubicBezTo>
                  <a:cubicBezTo>
                    <a:pt x="1239" y="1571"/>
                    <a:pt x="1295" y="1091"/>
                    <a:pt x="1139" y="613"/>
                  </a:cubicBezTo>
                  <a:close/>
                </a:path>
              </a:pathLst>
            </a:custGeom>
            <a:solidFill>
              <a:schemeClr val="tx2"/>
            </a:solidFill>
            <a:ln>
              <a:noFill/>
            </a:ln>
            <a:extLst/>
          </p:spPr>
          <p:txBody>
            <a:bodyPr/>
            <a:lstStyle/>
            <a:p>
              <a:endParaRPr lang="zh-CN" altLang="en-US"/>
            </a:p>
          </p:txBody>
        </p:sp>
        <p:sp>
          <p:nvSpPr>
            <p:cNvPr id="13" name="Freeform 36"/>
            <p:cNvSpPr>
              <a:spLocks noEditPoints="1"/>
            </p:cNvSpPr>
            <p:nvPr/>
          </p:nvSpPr>
          <p:spPr bwMode="auto">
            <a:xfrm>
              <a:off x="5266083" y="2877990"/>
              <a:ext cx="204071" cy="280424"/>
            </a:xfrm>
            <a:custGeom>
              <a:avLst/>
              <a:gdLst>
                <a:gd name="T0" fmla="*/ 2147483646 w 252"/>
                <a:gd name="T1" fmla="*/ 0 h 347"/>
                <a:gd name="T2" fmla="*/ 2147483646 w 252"/>
                <a:gd name="T3" fmla="*/ 2147483646 h 347"/>
                <a:gd name="T4" fmla="*/ 2147483646 w 252"/>
                <a:gd name="T5" fmla="*/ 2147483646 h 347"/>
                <a:gd name="T6" fmla="*/ 2147483646 w 252"/>
                <a:gd name="T7" fmla="*/ 2147483646 h 347"/>
                <a:gd name="T8" fmla="*/ 2147483646 w 252"/>
                <a:gd name="T9" fmla="*/ 2147483646 h 347"/>
                <a:gd name="T10" fmla="*/ 2147483646 w 252"/>
                <a:gd name="T11" fmla="*/ 2147483646 h 347"/>
                <a:gd name="T12" fmla="*/ 2147483646 w 252"/>
                <a:gd name="T13" fmla="*/ 2147483646 h 347"/>
                <a:gd name="T14" fmla="*/ 2147483646 w 252"/>
                <a:gd name="T15" fmla="*/ 2147483646 h 347"/>
                <a:gd name="T16" fmla="*/ 2147483646 w 252"/>
                <a:gd name="T17" fmla="*/ 2147483646 h 347"/>
                <a:gd name="T18" fmla="*/ 2147483646 w 252"/>
                <a:gd name="T19" fmla="*/ 2147483646 h 347"/>
                <a:gd name="T20" fmla="*/ 2147483646 w 252"/>
                <a:gd name="T21" fmla="*/ 2147483646 h 347"/>
                <a:gd name="T22" fmla="*/ 2147483646 w 252"/>
                <a:gd name="T23" fmla="*/ 2147483646 h 347"/>
                <a:gd name="T24" fmla="*/ 2147483646 w 252"/>
                <a:gd name="T25" fmla="*/ 2147483646 h 347"/>
                <a:gd name="T26" fmla="*/ 2147483646 w 252"/>
                <a:gd name="T27" fmla="*/ 2147483646 h 347"/>
                <a:gd name="T28" fmla="*/ 2147483646 w 252"/>
                <a:gd name="T29" fmla="*/ 2147483646 h 347"/>
                <a:gd name="T30" fmla="*/ 2147483646 w 252"/>
                <a:gd name="T31" fmla="*/ 2147483646 h 347"/>
                <a:gd name="T32" fmla="*/ 2147483646 w 252"/>
                <a:gd name="T33" fmla="*/ 2147483646 h 347"/>
                <a:gd name="T34" fmla="*/ 2147483646 w 252"/>
                <a:gd name="T35" fmla="*/ 2147483646 h 347"/>
                <a:gd name="T36" fmla="*/ 0 w 252"/>
                <a:gd name="T37" fmla="*/ 2147483646 h 347"/>
                <a:gd name="T38" fmla="*/ 2147483646 w 252"/>
                <a:gd name="T39" fmla="*/ 2147483646 h 347"/>
                <a:gd name="T40" fmla="*/ 2147483646 w 252"/>
                <a:gd name="T41" fmla="*/ 2147483646 h 347"/>
                <a:gd name="T42" fmla="*/ 2147483646 w 252"/>
                <a:gd name="T43" fmla="*/ 2147483646 h 347"/>
                <a:gd name="T44" fmla="*/ 2147483646 w 252"/>
                <a:gd name="T45" fmla="*/ 2147483646 h 347"/>
                <a:gd name="T46" fmla="*/ 2147483646 w 252"/>
                <a:gd name="T47" fmla="*/ 2147483646 h 347"/>
                <a:gd name="T48" fmla="*/ 2147483646 w 252"/>
                <a:gd name="T49" fmla="*/ 0 h 347"/>
                <a:gd name="T50" fmla="*/ 2147483646 w 252"/>
                <a:gd name="T51" fmla="*/ 2147483646 h 347"/>
                <a:gd name="T52" fmla="*/ 2147483646 w 252"/>
                <a:gd name="T53" fmla="*/ 2147483646 h 347"/>
                <a:gd name="T54" fmla="*/ 2147483646 w 252"/>
                <a:gd name="T55" fmla="*/ 2147483646 h 347"/>
                <a:gd name="T56" fmla="*/ 2147483646 w 252"/>
                <a:gd name="T57" fmla="*/ 2147483646 h 347"/>
                <a:gd name="T58" fmla="*/ 2147483646 w 252"/>
                <a:gd name="T59" fmla="*/ 2147483646 h 347"/>
                <a:gd name="T60" fmla="*/ 2147483646 w 252"/>
                <a:gd name="T61" fmla="*/ 2147483646 h 347"/>
                <a:gd name="T62" fmla="*/ 2147483646 w 252"/>
                <a:gd name="T63" fmla="*/ 2147483646 h 347"/>
                <a:gd name="T64" fmla="*/ 2147483646 w 252"/>
                <a:gd name="T65" fmla="*/ 2147483646 h 347"/>
                <a:gd name="T66" fmla="*/ 2147483646 w 252"/>
                <a:gd name="T67" fmla="*/ 2147483646 h 347"/>
                <a:gd name="T68" fmla="*/ 2147483646 w 252"/>
                <a:gd name="T69" fmla="*/ 2147483646 h 347"/>
                <a:gd name="T70" fmla="*/ 2147483646 w 252"/>
                <a:gd name="T71" fmla="*/ 2147483646 h 347"/>
                <a:gd name="T72" fmla="*/ 2147483646 w 252"/>
                <a:gd name="T73" fmla="*/ 2147483646 h 347"/>
                <a:gd name="T74" fmla="*/ 2147483646 w 252"/>
                <a:gd name="T75" fmla="*/ 2147483646 h 347"/>
                <a:gd name="T76" fmla="*/ 2147483646 w 252"/>
                <a:gd name="T77" fmla="*/ 2147483646 h 347"/>
                <a:gd name="T78" fmla="*/ 2147483646 w 252"/>
                <a:gd name="T79" fmla="*/ 2147483646 h 347"/>
                <a:gd name="T80" fmla="*/ 2147483646 w 252"/>
                <a:gd name="T81" fmla="*/ 2147483646 h 347"/>
                <a:gd name="T82" fmla="*/ 2147483646 w 252"/>
                <a:gd name="T83" fmla="*/ 2147483646 h 347"/>
                <a:gd name="T84" fmla="*/ 2147483646 w 252"/>
                <a:gd name="T85" fmla="*/ 2147483646 h 347"/>
                <a:gd name="T86" fmla="*/ 2147483646 w 252"/>
                <a:gd name="T87" fmla="*/ 2147483646 h 347"/>
                <a:gd name="T88" fmla="*/ 2147483646 w 252"/>
                <a:gd name="T89" fmla="*/ 2147483646 h 347"/>
                <a:gd name="T90" fmla="*/ 2147483646 w 252"/>
                <a:gd name="T91" fmla="*/ 2147483646 h 347"/>
                <a:gd name="T92" fmla="*/ 2147483646 w 252"/>
                <a:gd name="T93" fmla="*/ 2147483646 h 347"/>
                <a:gd name="T94" fmla="*/ 2147483646 w 252"/>
                <a:gd name="T95" fmla="*/ 2147483646 h 347"/>
                <a:gd name="T96" fmla="*/ 2147483646 w 252"/>
                <a:gd name="T97" fmla="*/ 2147483646 h 347"/>
                <a:gd name="T98" fmla="*/ 2147483646 w 252"/>
                <a:gd name="T99" fmla="*/ 2147483646 h 3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52" h="347">
                  <a:moveTo>
                    <a:pt x="126" y="0"/>
                  </a:moveTo>
                  <a:cubicBezTo>
                    <a:pt x="142" y="0"/>
                    <a:pt x="156" y="3"/>
                    <a:pt x="169" y="7"/>
                  </a:cubicBezTo>
                  <a:cubicBezTo>
                    <a:pt x="181" y="11"/>
                    <a:pt x="192" y="17"/>
                    <a:pt x="202" y="25"/>
                  </a:cubicBezTo>
                  <a:cubicBezTo>
                    <a:pt x="211" y="33"/>
                    <a:pt x="219" y="42"/>
                    <a:pt x="225" y="53"/>
                  </a:cubicBezTo>
                  <a:cubicBezTo>
                    <a:pt x="232" y="64"/>
                    <a:pt x="237" y="75"/>
                    <a:pt x="241" y="88"/>
                  </a:cubicBezTo>
                  <a:cubicBezTo>
                    <a:pt x="245" y="101"/>
                    <a:pt x="248" y="115"/>
                    <a:pt x="249" y="129"/>
                  </a:cubicBezTo>
                  <a:cubicBezTo>
                    <a:pt x="251" y="144"/>
                    <a:pt x="252" y="158"/>
                    <a:pt x="252" y="174"/>
                  </a:cubicBezTo>
                  <a:cubicBezTo>
                    <a:pt x="252" y="189"/>
                    <a:pt x="251" y="204"/>
                    <a:pt x="249" y="218"/>
                  </a:cubicBezTo>
                  <a:cubicBezTo>
                    <a:pt x="248" y="233"/>
                    <a:pt x="245" y="246"/>
                    <a:pt x="241" y="259"/>
                  </a:cubicBezTo>
                  <a:cubicBezTo>
                    <a:pt x="237" y="272"/>
                    <a:pt x="232" y="284"/>
                    <a:pt x="225" y="294"/>
                  </a:cubicBezTo>
                  <a:cubicBezTo>
                    <a:pt x="219" y="305"/>
                    <a:pt x="211" y="314"/>
                    <a:pt x="202" y="322"/>
                  </a:cubicBezTo>
                  <a:cubicBezTo>
                    <a:pt x="192" y="330"/>
                    <a:pt x="181" y="336"/>
                    <a:pt x="169" y="341"/>
                  </a:cubicBezTo>
                  <a:cubicBezTo>
                    <a:pt x="156" y="345"/>
                    <a:pt x="142" y="347"/>
                    <a:pt x="126" y="347"/>
                  </a:cubicBezTo>
                  <a:cubicBezTo>
                    <a:pt x="110" y="347"/>
                    <a:pt x="96" y="345"/>
                    <a:pt x="83" y="341"/>
                  </a:cubicBezTo>
                  <a:cubicBezTo>
                    <a:pt x="70" y="336"/>
                    <a:pt x="59" y="330"/>
                    <a:pt x="50" y="322"/>
                  </a:cubicBezTo>
                  <a:cubicBezTo>
                    <a:pt x="41" y="314"/>
                    <a:pt x="33" y="305"/>
                    <a:pt x="27" y="294"/>
                  </a:cubicBezTo>
                  <a:cubicBezTo>
                    <a:pt x="20" y="284"/>
                    <a:pt x="15" y="272"/>
                    <a:pt x="11" y="259"/>
                  </a:cubicBezTo>
                  <a:cubicBezTo>
                    <a:pt x="7" y="246"/>
                    <a:pt x="4" y="233"/>
                    <a:pt x="2" y="218"/>
                  </a:cubicBezTo>
                  <a:cubicBezTo>
                    <a:pt x="1" y="204"/>
                    <a:pt x="0" y="189"/>
                    <a:pt x="0" y="174"/>
                  </a:cubicBezTo>
                  <a:cubicBezTo>
                    <a:pt x="0" y="158"/>
                    <a:pt x="1" y="144"/>
                    <a:pt x="2" y="129"/>
                  </a:cubicBezTo>
                  <a:cubicBezTo>
                    <a:pt x="4" y="115"/>
                    <a:pt x="7" y="101"/>
                    <a:pt x="11" y="88"/>
                  </a:cubicBezTo>
                  <a:cubicBezTo>
                    <a:pt x="15" y="75"/>
                    <a:pt x="20" y="64"/>
                    <a:pt x="27" y="53"/>
                  </a:cubicBezTo>
                  <a:cubicBezTo>
                    <a:pt x="33" y="42"/>
                    <a:pt x="41" y="33"/>
                    <a:pt x="50" y="25"/>
                  </a:cubicBezTo>
                  <a:cubicBezTo>
                    <a:pt x="59" y="17"/>
                    <a:pt x="70" y="11"/>
                    <a:pt x="83" y="7"/>
                  </a:cubicBezTo>
                  <a:cubicBezTo>
                    <a:pt x="95" y="3"/>
                    <a:pt x="110" y="0"/>
                    <a:pt x="126" y="0"/>
                  </a:cubicBezTo>
                  <a:close/>
                  <a:moveTo>
                    <a:pt x="126" y="46"/>
                  </a:moveTo>
                  <a:cubicBezTo>
                    <a:pt x="117" y="46"/>
                    <a:pt x="109" y="47"/>
                    <a:pt x="102" y="51"/>
                  </a:cubicBezTo>
                  <a:cubicBezTo>
                    <a:pt x="95" y="54"/>
                    <a:pt x="90" y="59"/>
                    <a:pt x="85" y="65"/>
                  </a:cubicBezTo>
                  <a:cubicBezTo>
                    <a:pt x="80" y="71"/>
                    <a:pt x="76" y="79"/>
                    <a:pt x="74" y="87"/>
                  </a:cubicBezTo>
                  <a:cubicBezTo>
                    <a:pt x="71" y="95"/>
                    <a:pt x="69" y="104"/>
                    <a:pt x="67" y="113"/>
                  </a:cubicBezTo>
                  <a:cubicBezTo>
                    <a:pt x="65" y="123"/>
                    <a:pt x="64" y="133"/>
                    <a:pt x="64" y="143"/>
                  </a:cubicBezTo>
                  <a:cubicBezTo>
                    <a:pt x="63" y="153"/>
                    <a:pt x="63" y="164"/>
                    <a:pt x="63" y="174"/>
                  </a:cubicBezTo>
                  <a:cubicBezTo>
                    <a:pt x="63" y="184"/>
                    <a:pt x="63" y="194"/>
                    <a:pt x="64" y="204"/>
                  </a:cubicBezTo>
                  <a:cubicBezTo>
                    <a:pt x="64" y="215"/>
                    <a:pt x="65" y="224"/>
                    <a:pt x="67" y="234"/>
                  </a:cubicBezTo>
                  <a:cubicBezTo>
                    <a:pt x="69" y="243"/>
                    <a:pt x="71" y="252"/>
                    <a:pt x="74" y="261"/>
                  </a:cubicBezTo>
                  <a:cubicBezTo>
                    <a:pt x="76" y="269"/>
                    <a:pt x="80" y="276"/>
                    <a:pt x="85" y="282"/>
                  </a:cubicBezTo>
                  <a:cubicBezTo>
                    <a:pt x="90" y="288"/>
                    <a:pt x="95" y="293"/>
                    <a:pt x="102" y="297"/>
                  </a:cubicBezTo>
                  <a:cubicBezTo>
                    <a:pt x="109" y="300"/>
                    <a:pt x="117" y="302"/>
                    <a:pt x="126" y="302"/>
                  </a:cubicBezTo>
                  <a:cubicBezTo>
                    <a:pt x="135" y="302"/>
                    <a:pt x="143" y="300"/>
                    <a:pt x="150" y="297"/>
                  </a:cubicBezTo>
                  <a:cubicBezTo>
                    <a:pt x="157" y="293"/>
                    <a:pt x="162" y="288"/>
                    <a:pt x="167" y="282"/>
                  </a:cubicBezTo>
                  <a:cubicBezTo>
                    <a:pt x="172" y="276"/>
                    <a:pt x="176" y="269"/>
                    <a:pt x="178" y="261"/>
                  </a:cubicBezTo>
                  <a:cubicBezTo>
                    <a:pt x="181" y="252"/>
                    <a:pt x="184" y="243"/>
                    <a:pt x="185" y="234"/>
                  </a:cubicBezTo>
                  <a:cubicBezTo>
                    <a:pt x="187" y="224"/>
                    <a:pt x="188" y="215"/>
                    <a:pt x="188" y="204"/>
                  </a:cubicBezTo>
                  <a:cubicBezTo>
                    <a:pt x="189" y="194"/>
                    <a:pt x="189" y="184"/>
                    <a:pt x="189" y="174"/>
                  </a:cubicBezTo>
                  <a:cubicBezTo>
                    <a:pt x="189" y="164"/>
                    <a:pt x="189" y="153"/>
                    <a:pt x="188" y="143"/>
                  </a:cubicBezTo>
                  <a:cubicBezTo>
                    <a:pt x="188" y="133"/>
                    <a:pt x="187" y="123"/>
                    <a:pt x="185" y="113"/>
                  </a:cubicBezTo>
                  <a:cubicBezTo>
                    <a:pt x="184" y="104"/>
                    <a:pt x="181" y="95"/>
                    <a:pt x="178" y="87"/>
                  </a:cubicBezTo>
                  <a:cubicBezTo>
                    <a:pt x="176" y="79"/>
                    <a:pt x="172" y="71"/>
                    <a:pt x="167" y="65"/>
                  </a:cubicBezTo>
                  <a:cubicBezTo>
                    <a:pt x="162" y="59"/>
                    <a:pt x="157" y="54"/>
                    <a:pt x="150" y="51"/>
                  </a:cubicBezTo>
                  <a:cubicBezTo>
                    <a:pt x="143" y="47"/>
                    <a:pt x="135" y="46"/>
                    <a:pt x="126"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4" name="Freeform 37"/>
            <p:cNvSpPr>
              <a:spLocks/>
            </p:cNvSpPr>
            <p:nvPr/>
          </p:nvSpPr>
          <p:spPr bwMode="auto">
            <a:xfrm>
              <a:off x="5520131" y="2873825"/>
              <a:ext cx="184635" cy="284589"/>
            </a:xfrm>
            <a:custGeom>
              <a:avLst/>
              <a:gdLst>
                <a:gd name="T0" fmla="*/ 2147483646 w 224"/>
                <a:gd name="T1" fmla="*/ 2147483646 h 350"/>
                <a:gd name="T2" fmla="*/ 2147483646 w 224"/>
                <a:gd name="T3" fmla="*/ 2147483646 h 350"/>
                <a:gd name="T4" fmla="*/ 2147483646 w 224"/>
                <a:gd name="T5" fmla="*/ 2147483646 h 350"/>
                <a:gd name="T6" fmla="*/ 2147483646 w 224"/>
                <a:gd name="T7" fmla="*/ 2147483646 h 350"/>
                <a:gd name="T8" fmla="*/ 2147483646 w 224"/>
                <a:gd name="T9" fmla="*/ 2147483646 h 350"/>
                <a:gd name="T10" fmla="*/ 2147483646 w 224"/>
                <a:gd name="T11" fmla="*/ 2147483646 h 350"/>
                <a:gd name="T12" fmla="*/ 2147483646 w 224"/>
                <a:gd name="T13" fmla="*/ 2147483646 h 350"/>
                <a:gd name="T14" fmla="*/ 2147483646 w 224"/>
                <a:gd name="T15" fmla="*/ 2147483646 h 350"/>
                <a:gd name="T16" fmla="*/ 2147483646 w 224"/>
                <a:gd name="T17" fmla="*/ 2147483646 h 350"/>
                <a:gd name="T18" fmla="*/ 2147483646 w 224"/>
                <a:gd name="T19" fmla="*/ 2147483646 h 350"/>
                <a:gd name="T20" fmla="*/ 2147483646 w 224"/>
                <a:gd name="T21" fmla="*/ 2147483646 h 350"/>
                <a:gd name="T22" fmla="*/ 2147483646 w 224"/>
                <a:gd name="T23" fmla="*/ 2147483646 h 350"/>
                <a:gd name="T24" fmla="*/ 2147483646 w 224"/>
                <a:gd name="T25" fmla="*/ 2147483646 h 350"/>
                <a:gd name="T26" fmla="*/ 2147483646 w 224"/>
                <a:gd name="T27" fmla="*/ 2147483646 h 350"/>
                <a:gd name="T28" fmla="*/ 2147483646 w 224"/>
                <a:gd name="T29" fmla="*/ 2147483646 h 350"/>
                <a:gd name="T30" fmla="*/ 2147483646 w 224"/>
                <a:gd name="T31" fmla="*/ 2147483646 h 350"/>
                <a:gd name="T32" fmla="*/ 2147483646 w 224"/>
                <a:gd name="T33" fmla="*/ 2147483646 h 350"/>
                <a:gd name="T34" fmla="*/ 2147483646 w 224"/>
                <a:gd name="T35" fmla="*/ 2147483646 h 350"/>
                <a:gd name="T36" fmla="*/ 2147483646 w 224"/>
                <a:gd name="T37" fmla="*/ 2147483646 h 350"/>
                <a:gd name="T38" fmla="*/ 2147483646 w 224"/>
                <a:gd name="T39" fmla="*/ 2147483646 h 350"/>
                <a:gd name="T40" fmla="*/ 2147483646 w 224"/>
                <a:gd name="T41" fmla="*/ 2147483646 h 350"/>
                <a:gd name="T42" fmla="*/ 2147483646 w 224"/>
                <a:gd name="T43" fmla="*/ 2147483646 h 350"/>
                <a:gd name="T44" fmla="*/ 2147483646 w 224"/>
                <a:gd name="T45" fmla="*/ 2147483646 h 350"/>
                <a:gd name="T46" fmla="*/ 2147483646 w 224"/>
                <a:gd name="T47" fmla="*/ 2147483646 h 350"/>
                <a:gd name="T48" fmla="*/ 2147483646 w 224"/>
                <a:gd name="T49" fmla="*/ 2147483646 h 350"/>
                <a:gd name="T50" fmla="*/ 2147483646 w 224"/>
                <a:gd name="T51" fmla="*/ 2147483646 h 350"/>
                <a:gd name="T52" fmla="*/ 2147483646 w 224"/>
                <a:gd name="T53" fmla="*/ 2147483646 h 350"/>
                <a:gd name="T54" fmla="*/ 2147483646 w 224"/>
                <a:gd name="T55" fmla="*/ 2147483646 h 350"/>
                <a:gd name="T56" fmla="*/ 2147483646 w 224"/>
                <a:gd name="T57" fmla="*/ 2147483646 h 350"/>
                <a:gd name="T58" fmla="*/ 2147483646 w 224"/>
                <a:gd name="T59" fmla="*/ 2147483646 h 350"/>
                <a:gd name="T60" fmla="*/ 2147483646 w 224"/>
                <a:gd name="T61" fmla="*/ 2147483646 h 350"/>
                <a:gd name="T62" fmla="*/ 2147483646 w 224"/>
                <a:gd name="T63" fmla="*/ 2147483646 h 350"/>
                <a:gd name="T64" fmla="*/ 2147483646 w 224"/>
                <a:gd name="T65" fmla="*/ 2147483646 h 350"/>
                <a:gd name="T66" fmla="*/ 2147483646 w 224"/>
                <a:gd name="T67" fmla="*/ 2147483646 h 350"/>
                <a:gd name="T68" fmla="*/ 2147483646 w 224"/>
                <a:gd name="T69" fmla="*/ 2147483646 h 35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224" h="350">
                  <a:moveTo>
                    <a:pt x="89" y="151"/>
                  </a:moveTo>
                  <a:cubicBezTo>
                    <a:pt x="99" y="151"/>
                    <a:pt x="107" y="150"/>
                    <a:pt x="115" y="148"/>
                  </a:cubicBezTo>
                  <a:cubicBezTo>
                    <a:pt x="124" y="145"/>
                    <a:pt x="131" y="142"/>
                    <a:pt x="137" y="138"/>
                  </a:cubicBezTo>
                  <a:cubicBezTo>
                    <a:pt x="143" y="133"/>
                    <a:pt x="147" y="128"/>
                    <a:pt x="151" y="121"/>
                  </a:cubicBezTo>
                  <a:cubicBezTo>
                    <a:pt x="154" y="115"/>
                    <a:pt x="156" y="107"/>
                    <a:pt x="156" y="98"/>
                  </a:cubicBezTo>
                  <a:cubicBezTo>
                    <a:pt x="156" y="90"/>
                    <a:pt x="154" y="83"/>
                    <a:pt x="151" y="76"/>
                  </a:cubicBezTo>
                  <a:cubicBezTo>
                    <a:pt x="148" y="70"/>
                    <a:pt x="143" y="65"/>
                    <a:pt x="138" y="61"/>
                  </a:cubicBezTo>
                  <a:cubicBezTo>
                    <a:pt x="132" y="57"/>
                    <a:pt x="126" y="54"/>
                    <a:pt x="119" y="52"/>
                  </a:cubicBezTo>
                  <a:cubicBezTo>
                    <a:pt x="111" y="50"/>
                    <a:pt x="103" y="49"/>
                    <a:pt x="95" y="49"/>
                  </a:cubicBezTo>
                  <a:cubicBezTo>
                    <a:pt x="88" y="49"/>
                    <a:pt x="80" y="49"/>
                    <a:pt x="72" y="51"/>
                  </a:cubicBezTo>
                  <a:cubicBezTo>
                    <a:pt x="64" y="52"/>
                    <a:pt x="57" y="54"/>
                    <a:pt x="50" y="55"/>
                  </a:cubicBezTo>
                  <a:cubicBezTo>
                    <a:pt x="43" y="57"/>
                    <a:pt x="38" y="58"/>
                    <a:pt x="33" y="60"/>
                  </a:cubicBezTo>
                  <a:cubicBezTo>
                    <a:pt x="28" y="61"/>
                    <a:pt x="24" y="62"/>
                    <a:pt x="22" y="62"/>
                  </a:cubicBezTo>
                  <a:cubicBezTo>
                    <a:pt x="19" y="62"/>
                    <a:pt x="16" y="61"/>
                    <a:pt x="13" y="60"/>
                  </a:cubicBezTo>
                  <a:cubicBezTo>
                    <a:pt x="10" y="59"/>
                    <a:pt x="8" y="57"/>
                    <a:pt x="6" y="55"/>
                  </a:cubicBezTo>
                  <a:cubicBezTo>
                    <a:pt x="4" y="53"/>
                    <a:pt x="3" y="50"/>
                    <a:pt x="2" y="47"/>
                  </a:cubicBezTo>
                  <a:cubicBezTo>
                    <a:pt x="1" y="45"/>
                    <a:pt x="0" y="42"/>
                    <a:pt x="0" y="39"/>
                  </a:cubicBezTo>
                  <a:cubicBezTo>
                    <a:pt x="0" y="34"/>
                    <a:pt x="2" y="30"/>
                    <a:pt x="5" y="25"/>
                  </a:cubicBezTo>
                  <a:cubicBezTo>
                    <a:pt x="7" y="21"/>
                    <a:pt x="12" y="18"/>
                    <a:pt x="19" y="16"/>
                  </a:cubicBezTo>
                  <a:cubicBezTo>
                    <a:pt x="30" y="11"/>
                    <a:pt x="42" y="7"/>
                    <a:pt x="56" y="4"/>
                  </a:cubicBezTo>
                  <a:cubicBezTo>
                    <a:pt x="69" y="1"/>
                    <a:pt x="83" y="0"/>
                    <a:pt x="98" y="0"/>
                  </a:cubicBezTo>
                  <a:cubicBezTo>
                    <a:pt x="116" y="0"/>
                    <a:pt x="132" y="2"/>
                    <a:pt x="147" y="6"/>
                  </a:cubicBezTo>
                  <a:cubicBezTo>
                    <a:pt x="161" y="10"/>
                    <a:pt x="174" y="16"/>
                    <a:pt x="185" y="24"/>
                  </a:cubicBezTo>
                  <a:cubicBezTo>
                    <a:pt x="195" y="32"/>
                    <a:pt x="203" y="42"/>
                    <a:pt x="209" y="53"/>
                  </a:cubicBezTo>
                  <a:cubicBezTo>
                    <a:pt x="215" y="65"/>
                    <a:pt x="218" y="78"/>
                    <a:pt x="218" y="93"/>
                  </a:cubicBezTo>
                  <a:cubicBezTo>
                    <a:pt x="218" y="103"/>
                    <a:pt x="216" y="112"/>
                    <a:pt x="213" y="121"/>
                  </a:cubicBezTo>
                  <a:cubicBezTo>
                    <a:pt x="210" y="129"/>
                    <a:pt x="205" y="137"/>
                    <a:pt x="199" y="143"/>
                  </a:cubicBezTo>
                  <a:cubicBezTo>
                    <a:pt x="194" y="150"/>
                    <a:pt x="187" y="155"/>
                    <a:pt x="179" y="160"/>
                  </a:cubicBezTo>
                  <a:cubicBezTo>
                    <a:pt x="172" y="164"/>
                    <a:pt x="164" y="167"/>
                    <a:pt x="155" y="169"/>
                  </a:cubicBezTo>
                  <a:cubicBezTo>
                    <a:pt x="155" y="170"/>
                    <a:pt x="155" y="170"/>
                    <a:pt x="155" y="170"/>
                  </a:cubicBezTo>
                  <a:cubicBezTo>
                    <a:pt x="166" y="172"/>
                    <a:pt x="176" y="176"/>
                    <a:pt x="184" y="180"/>
                  </a:cubicBezTo>
                  <a:cubicBezTo>
                    <a:pt x="193" y="185"/>
                    <a:pt x="200" y="191"/>
                    <a:pt x="206" y="199"/>
                  </a:cubicBezTo>
                  <a:cubicBezTo>
                    <a:pt x="212" y="206"/>
                    <a:pt x="217" y="215"/>
                    <a:pt x="220" y="224"/>
                  </a:cubicBezTo>
                  <a:cubicBezTo>
                    <a:pt x="223" y="234"/>
                    <a:pt x="224" y="244"/>
                    <a:pt x="224" y="255"/>
                  </a:cubicBezTo>
                  <a:cubicBezTo>
                    <a:pt x="224" y="272"/>
                    <a:pt x="221" y="286"/>
                    <a:pt x="215" y="298"/>
                  </a:cubicBezTo>
                  <a:cubicBezTo>
                    <a:pt x="208" y="310"/>
                    <a:pt x="199" y="320"/>
                    <a:pt x="188" y="328"/>
                  </a:cubicBezTo>
                  <a:cubicBezTo>
                    <a:pt x="176" y="336"/>
                    <a:pt x="163" y="341"/>
                    <a:pt x="149" y="345"/>
                  </a:cubicBezTo>
                  <a:cubicBezTo>
                    <a:pt x="134" y="349"/>
                    <a:pt x="118" y="350"/>
                    <a:pt x="102" y="350"/>
                  </a:cubicBezTo>
                  <a:cubicBezTo>
                    <a:pt x="95" y="350"/>
                    <a:pt x="88" y="350"/>
                    <a:pt x="81" y="349"/>
                  </a:cubicBezTo>
                  <a:cubicBezTo>
                    <a:pt x="74" y="348"/>
                    <a:pt x="66" y="347"/>
                    <a:pt x="59" y="345"/>
                  </a:cubicBezTo>
                  <a:cubicBezTo>
                    <a:pt x="52" y="344"/>
                    <a:pt x="45" y="342"/>
                    <a:pt x="38" y="339"/>
                  </a:cubicBezTo>
                  <a:cubicBezTo>
                    <a:pt x="31" y="337"/>
                    <a:pt x="24" y="334"/>
                    <a:pt x="18" y="331"/>
                  </a:cubicBezTo>
                  <a:cubicBezTo>
                    <a:pt x="12" y="329"/>
                    <a:pt x="8" y="326"/>
                    <a:pt x="6" y="322"/>
                  </a:cubicBezTo>
                  <a:cubicBezTo>
                    <a:pt x="3" y="318"/>
                    <a:pt x="2" y="314"/>
                    <a:pt x="2" y="310"/>
                  </a:cubicBezTo>
                  <a:cubicBezTo>
                    <a:pt x="2" y="307"/>
                    <a:pt x="3" y="304"/>
                    <a:pt x="4" y="301"/>
                  </a:cubicBezTo>
                  <a:cubicBezTo>
                    <a:pt x="5" y="299"/>
                    <a:pt x="6" y="296"/>
                    <a:pt x="8" y="294"/>
                  </a:cubicBezTo>
                  <a:cubicBezTo>
                    <a:pt x="10" y="292"/>
                    <a:pt x="13" y="291"/>
                    <a:pt x="15" y="289"/>
                  </a:cubicBezTo>
                  <a:cubicBezTo>
                    <a:pt x="18" y="288"/>
                    <a:pt x="21" y="287"/>
                    <a:pt x="25" y="287"/>
                  </a:cubicBezTo>
                  <a:cubicBezTo>
                    <a:pt x="26" y="287"/>
                    <a:pt x="27" y="287"/>
                    <a:pt x="27" y="288"/>
                  </a:cubicBezTo>
                  <a:cubicBezTo>
                    <a:pt x="28" y="288"/>
                    <a:pt x="29" y="288"/>
                    <a:pt x="30" y="288"/>
                  </a:cubicBezTo>
                  <a:cubicBezTo>
                    <a:pt x="34" y="289"/>
                    <a:pt x="38" y="291"/>
                    <a:pt x="43" y="292"/>
                  </a:cubicBezTo>
                  <a:cubicBezTo>
                    <a:pt x="48" y="294"/>
                    <a:pt x="53" y="296"/>
                    <a:pt x="59" y="297"/>
                  </a:cubicBezTo>
                  <a:cubicBezTo>
                    <a:pt x="65" y="299"/>
                    <a:pt x="71" y="300"/>
                    <a:pt x="78" y="301"/>
                  </a:cubicBezTo>
                  <a:cubicBezTo>
                    <a:pt x="85" y="302"/>
                    <a:pt x="92" y="303"/>
                    <a:pt x="99" y="303"/>
                  </a:cubicBezTo>
                  <a:cubicBezTo>
                    <a:pt x="108" y="303"/>
                    <a:pt x="117" y="302"/>
                    <a:pt x="124" y="299"/>
                  </a:cubicBezTo>
                  <a:cubicBezTo>
                    <a:pt x="132" y="297"/>
                    <a:pt x="138" y="294"/>
                    <a:pt x="144" y="290"/>
                  </a:cubicBezTo>
                  <a:cubicBezTo>
                    <a:pt x="149" y="286"/>
                    <a:pt x="154" y="280"/>
                    <a:pt x="157" y="274"/>
                  </a:cubicBezTo>
                  <a:cubicBezTo>
                    <a:pt x="160" y="268"/>
                    <a:pt x="161" y="261"/>
                    <a:pt x="161" y="252"/>
                  </a:cubicBezTo>
                  <a:cubicBezTo>
                    <a:pt x="161" y="243"/>
                    <a:pt x="159" y="235"/>
                    <a:pt x="156" y="227"/>
                  </a:cubicBezTo>
                  <a:cubicBezTo>
                    <a:pt x="152" y="220"/>
                    <a:pt x="148" y="214"/>
                    <a:pt x="141" y="209"/>
                  </a:cubicBezTo>
                  <a:cubicBezTo>
                    <a:pt x="135" y="204"/>
                    <a:pt x="128" y="200"/>
                    <a:pt x="119" y="197"/>
                  </a:cubicBezTo>
                  <a:cubicBezTo>
                    <a:pt x="110" y="195"/>
                    <a:pt x="101" y="193"/>
                    <a:pt x="91" y="193"/>
                  </a:cubicBezTo>
                  <a:cubicBezTo>
                    <a:pt x="74" y="193"/>
                    <a:pt x="74" y="193"/>
                    <a:pt x="74" y="193"/>
                  </a:cubicBezTo>
                  <a:cubicBezTo>
                    <a:pt x="70" y="193"/>
                    <a:pt x="67" y="193"/>
                    <a:pt x="65" y="191"/>
                  </a:cubicBezTo>
                  <a:cubicBezTo>
                    <a:pt x="62" y="190"/>
                    <a:pt x="60" y="189"/>
                    <a:pt x="58" y="187"/>
                  </a:cubicBezTo>
                  <a:cubicBezTo>
                    <a:pt x="57" y="185"/>
                    <a:pt x="55" y="183"/>
                    <a:pt x="54" y="180"/>
                  </a:cubicBezTo>
                  <a:cubicBezTo>
                    <a:pt x="54" y="178"/>
                    <a:pt x="53" y="175"/>
                    <a:pt x="53" y="172"/>
                  </a:cubicBezTo>
                  <a:cubicBezTo>
                    <a:pt x="53" y="167"/>
                    <a:pt x="55" y="162"/>
                    <a:pt x="58" y="158"/>
                  </a:cubicBezTo>
                  <a:cubicBezTo>
                    <a:pt x="62" y="154"/>
                    <a:pt x="67" y="151"/>
                    <a:pt x="74" y="151"/>
                  </a:cubicBezTo>
                  <a:lnTo>
                    <a:pt x="89" y="1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3" name="组合 32"/>
          <p:cNvGrpSpPr/>
          <p:nvPr/>
        </p:nvGrpSpPr>
        <p:grpSpPr>
          <a:xfrm>
            <a:off x="3285072" y="3430507"/>
            <a:ext cx="2401647" cy="985647"/>
            <a:chOff x="3285072" y="3430507"/>
            <a:chExt cx="2401647" cy="985647"/>
          </a:xfrm>
        </p:grpSpPr>
        <p:sp>
          <p:nvSpPr>
            <p:cNvPr id="6" name="Freeform 29"/>
            <p:cNvSpPr>
              <a:spLocks/>
            </p:cNvSpPr>
            <p:nvPr/>
          </p:nvSpPr>
          <p:spPr bwMode="auto">
            <a:xfrm>
              <a:off x="3285072" y="3430507"/>
              <a:ext cx="2401647" cy="985647"/>
            </a:xfrm>
            <a:custGeom>
              <a:avLst/>
              <a:gdLst>
                <a:gd name="T0" fmla="*/ 2147483646 w 2952"/>
                <a:gd name="T1" fmla="*/ 2147483646 h 1208"/>
                <a:gd name="T2" fmla="*/ 2147483646 w 2952"/>
                <a:gd name="T3" fmla="*/ 2147483646 h 1208"/>
                <a:gd name="T4" fmla="*/ 2147483646 w 2952"/>
                <a:gd name="T5" fmla="*/ 0 h 1208"/>
                <a:gd name="T6" fmla="*/ 0 w 2952"/>
                <a:gd name="T7" fmla="*/ 2147483646 h 1208"/>
                <a:gd name="T8" fmla="*/ 2147483646 w 2952"/>
                <a:gd name="T9" fmla="*/ 2147483646 h 1208"/>
                <a:gd name="T10" fmla="*/ 2147483646 w 2952"/>
                <a:gd name="T11" fmla="*/ 2147483646 h 1208"/>
                <a:gd name="T12" fmla="*/ 2147483646 w 2952"/>
                <a:gd name="T13" fmla="*/ 2147483646 h 1208"/>
                <a:gd name="T14" fmla="*/ 2147483646 w 2952"/>
                <a:gd name="T15" fmla="*/ 2147483646 h 12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52" h="1208">
                  <a:moveTo>
                    <a:pt x="2269" y="506"/>
                  </a:moveTo>
                  <a:cubicBezTo>
                    <a:pt x="2032" y="398"/>
                    <a:pt x="1364" y="31"/>
                    <a:pt x="1310" y="2"/>
                  </a:cubicBezTo>
                  <a:cubicBezTo>
                    <a:pt x="1306" y="0"/>
                    <a:pt x="1306" y="0"/>
                    <a:pt x="1306" y="0"/>
                  </a:cubicBezTo>
                  <a:cubicBezTo>
                    <a:pt x="0" y="678"/>
                    <a:pt x="0" y="678"/>
                    <a:pt x="0" y="678"/>
                  </a:cubicBezTo>
                  <a:cubicBezTo>
                    <a:pt x="321" y="961"/>
                    <a:pt x="718" y="1127"/>
                    <a:pt x="1129" y="1165"/>
                  </a:cubicBezTo>
                  <a:cubicBezTo>
                    <a:pt x="1592" y="1208"/>
                    <a:pt x="2073" y="1090"/>
                    <a:pt x="2479" y="795"/>
                  </a:cubicBezTo>
                  <a:cubicBezTo>
                    <a:pt x="2669" y="657"/>
                    <a:pt x="2826" y="492"/>
                    <a:pt x="2952" y="309"/>
                  </a:cubicBezTo>
                  <a:cubicBezTo>
                    <a:pt x="2706" y="544"/>
                    <a:pt x="2431" y="580"/>
                    <a:pt x="2269" y="506"/>
                  </a:cubicBezTo>
                  <a:close/>
                </a:path>
              </a:pathLst>
            </a:custGeom>
            <a:solidFill>
              <a:schemeClr val="accent1"/>
            </a:solidFill>
            <a:ln>
              <a:noFill/>
            </a:ln>
            <a:extLst/>
          </p:spPr>
          <p:txBody>
            <a:bodyPr/>
            <a:lstStyle/>
            <a:p>
              <a:endParaRPr lang="zh-CN" altLang="en-US"/>
            </a:p>
          </p:txBody>
        </p:sp>
        <p:sp>
          <p:nvSpPr>
            <p:cNvPr id="15" name="Freeform 38"/>
            <p:cNvSpPr>
              <a:spLocks noEditPoints="1"/>
            </p:cNvSpPr>
            <p:nvPr/>
          </p:nvSpPr>
          <p:spPr bwMode="auto">
            <a:xfrm>
              <a:off x="4140225" y="3855307"/>
              <a:ext cx="206847" cy="280424"/>
            </a:xfrm>
            <a:custGeom>
              <a:avLst/>
              <a:gdLst>
                <a:gd name="T0" fmla="*/ 2147483646 w 253"/>
                <a:gd name="T1" fmla="*/ 0 h 347"/>
                <a:gd name="T2" fmla="*/ 2147483646 w 253"/>
                <a:gd name="T3" fmla="*/ 2147483646 h 347"/>
                <a:gd name="T4" fmla="*/ 2147483646 w 253"/>
                <a:gd name="T5" fmla="*/ 2147483646 h 347"/>
                <a:gd name="T6" fmla="*/ 2147483646 w 253"/>
                <a:gd name="T7" fmla="*/ 2147483646 h 347"/>
                <a:gd name="T8" fmla="*/ 2147483646 w 253"/>
                <a:gd name="T9" fmla="*/ 2147483646 h 347"/>
                <a:gd name="T10" fmla="*/ 2147483646 w 253"/>
                <a:gd name="T11" fmla="*/ 2147483646 h 347"/>
                <a:gd name="T12" fmla="*/ 2147483646 w 253"/>
                <a:gd name="T13" fmla="*/ 2147483646 h 347"/>
                <a:gd name="T14" fmla="*/ 2147483646 w 253"/>
                <a:gd name="T15" fmla="*/ 2147483646 h 347"/>
                <a:gd name="T16" fmla="*/ 2147483646 w 253"/>
                <a:gd name="T17" fmla="*/ 2147483646 h 347"/>
                <a:gd name="T18" fmla="*/ 2147483646 w 253"/>
                <a:gd name="T19" fmla="*/ 2147483646 h 347"/>
                <a:gd name="T20" fmla="*/ 2147483646 w 253"/>
                <a:gd name="T21" fmla="*/ 2147483646 h 347"/>
                <a:gd name="T22" fmla="*/ 2147483646 w 253"/>
                <a:gd name="T23" fmla="*/ 2147483646 h 347"/>
                <a:gd name="T24" fmla="*/ 2147483646 w 253"/>
                <a:gd name="T25" fmla="*/ 2147483646 h 347"/>
                <a:gd name="T26" fmla="*/ 2147483646 w 253"/>
                <a:gd name="T27" fmla="*/ 2147483646 h 347"/>
                <a:gd name="T28" fmla="*/ 2147483646 w 253"/>
                <a:gd name="T29" fmla="*/ 2147483646 h 347"/>
                <a:gd name="T30" fmla="*/ 2147483646 w 253"/>
                <a:gd name="T31" fmla="*/ 2147483646 h 347"/>
                <a:gd name="T32" fmla="*/ 2147483646 w 253"/>
                <a:gd name="T33" fmla="*/ 2147483646 h 347"/>
                <a:gd name="T34" fmla="*/ 2147483646 w 253"/>
                <a:gd name="T35" fmla="*/ 2147483646 h 347"/>
                <a:gd name="T36" fmla="*/ 0 w 253"/>
                <a:gd name="T37" fmla="*/ 2147483646 h 347"/>
                <a:gd name="T38" fmla="*/ 2147483646 w 253"/>
                <a:gd name="T39" fmla="*/ 2147483646 h 347"/>
                <a:gd name="T40" fmla="*/ 2147483646 w 253"/>
                <a:gd name="T41" fmla="*/ 2147483646 h 347"/>
                <a:gd name="T42" fmla="*/ 2147483646 w 253"/>
                <a:gd name="T43" fmla="*/ 2147483646 h 347"/>
                <a:gd name="T44" fmla="*/ 2147483646 w 253"/>
                <a:gd name="T45" fmla="*/ 2147483646 h 347"/>
                <a:gd name="T46" fmla="*/ 2147483646 w 253"/>
                <a:gd name="T47" fmla="*/ 2147483646 h 347"/>
                <a:gd name="T48" fmla="*/ 2147483646 w 253"/>
                <a:gd name="T49" fmla="*/ 0 h 347"/>
                <a:gd name="T50" fmla="*/ 2147483646 w 253"/>
                <a:gd name="T51" fmla="*/ 2147483646 h 347"/>
                <a:gd name="T52" fmla="*/ 2147483646 w 253"/>
                <a:gd name="T53" fmla="*/ 2147483646 h 347"/>
                <a:gd name="T54" fmla="*/ 2147483646 w 253"/>
                <a:gd name="T55" fmla="*/ 2147483646 h 347"/>
                <a:gd name="T56" fmla="*/ 2147483646 w 253"/>
                <a:gd name="T57" fmla="*/ 2147483646 h 347"/>
                <a:gd name="T58" fmla="*/ 2147483646 w 253"/>
                <a:gd name="T59" fmla="*/ 2147483646 h 347"/>
                <a:gd name="T60" fmla="*/ 2147483646 w 253"/>
                <a:gd name="T61" fmla="*/ 2147483646 h 347"/>
                <a:gd name="T62" fmla="*/ 2147483646 w 253"/>
                <a:gd name="T63" fmla="*/ 2147483646 h 347"/>
                <a:gd name="T64" fmla="*/ 2147483646 w 253"/>
                <a:gd name="T65" fmla="*/ 2147483646 h 347"/>
                <a:gd name="T66" fmla="*/ 2147483646 w 253"/>
                <a:gd name="T67" fmla="*/ 2147483646 h 347"/>
                <a:gd name="T68" fmla="*/ 2147483646 w 253"/>
                <a:gd name="T69" fmla="*/ 2147483646 h 347"/>
                <a:gd name="T70" fmla="*/ 2147483646 w 253"/>
                <a:gd name="T71" fmla="*/ 2147483646 h 347"/>
                <a:gd name="T72" fmla="*/ 2147483646 w 253"/>
                <a:gd name="T73" fmla="*/ 2147483646 h 347"/>
                <a:gd name="T74" fmla="*/ 2147483646 w 253"/>
                <a:gd name="T75" fmla="*/ 2147483646 h 347"/>
                <a:gd name="T76" fmla="*/ 2147483646 w 253"/>
                <a:gd name="T77" fmla="*/ 2147483646 h 347"/>
                <a:gd name="T78" fmla="*/ 2147483646 w 253"/>
                <a:gd name="T79" fmla="*/ 2147483646 h 347"/>
                <a:gd name="T80" fmla="*/ 2147483646 w 253"/>
                <a:gd name="T81" fmla="*/ 2147483646 h 347"/>
                <a:gd name="T82" fmla="*/ 2147483646 w 253"/>
                <a:gd name="T83" fmla="*/ 2147483646 h 347"/>
                <a:gd name="T84" fmla="*/ 2147483646 w 253"/>
                <a:gd name="T85" fmla="*/ 2147483646 h 347"/>
                <a:gd name="T86" fmla="*/ 2147483646 w 253"/>
                <a:gd name="T87" fmla="*/ 2147483646 h 347"/>
                <a:gd name="T88" fmla="*/ 2147483646 w 253"/>
                <a:gd name="T89" fmla="*/ 2147483646 h 347"/>
                <a:gd name="T90" fmla="*/ 2147483646 w 253"/>
                <a:gd name="T91" fmla="*/ 2147483646 h 347"/>
                <a:gd name="T92" fmla="*/ 2147483646 w 253"/>
                <a:gd name="T93" fmla="*/ 2147483646 h 347"/>
                <a:gd name="T94" fmla="*/ 2147483646 w 253"/>
                <a:gd name="T95" fmla="*/ 2147483646 h 347"/>
                <a:gd name="T96" fmla="*/ 2147483646 w 253"/>
                <a:gd name="T97" fmla="*/ 2147483646 h 347"/>
                <a:gd name="T98" fmla="*/ 2147483646 w 253"/>
                <a:gd name="T99" fmla="*/ 2147483646 h 34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253" h="347">
                  <a:moveTo>
                    <a:pt x="127" y="0"/>
                  </a:moveTo>
                  <a:cubicBezTo>
                    <a:pt x="143" y="0"/>
                    <a:pt x="157" y="2"/>
                    <a:pt x="169" y="6"/>
                  </a:cubicBezTo>
                  <a:cubicBezTo>
                    <a:pt x="182" y="11"/>
                    <a:pt x="193" y="17"/>
                    <a:pt x="202" y="25"/>
                  </a:cubicBezTo>
                  <a:cubicBezTo>
                    <a:pt x="212" y="32"/>
                    <a:pt x="219" y="42"/>
                    <a:pt x="226" y="52"/>
                  </a:cubicBezTo>
                  <a:cubicBezTo>
                    <a:pt x="232" y="63"/>
                    <a:pt x="237" y="75"/>
                    <a:pt x="241" y="88"/>
                  </a:cubicBezTo>
                  <a:cubicBezTo>
                    <a:pt x="245" y="101"/>
                    <a:pt x="248" y="114"/>
                    <a:pt x="250" y="129"/>
                  </a:cubicBezTo>
                  <a:cubicBezTo>
                    <a:pt x="252" y="143"/>
                    <a:pt x="253" y="158"/>
                    <a:pt x="253" y="173"/>
                  </a:cubicBezTo>
                  <a:cubicBezTo>
                    <a:pt x="253" y="188"/>
                    <a:pt x="252" y="203"/>
                    <a:pt x="250" y="218"/>
                  </a:cubicBezTo>
                  <a:cubicBezTo>
                    <a:pt x="248" y="232"/>
                    <a:pt x="245" y="246"/>
                    <a:pt x="241" y="259"/>
                  </a:cubicBezTo>
                  <a:cubicBezTo>
                    <a:pt x="237" y="271"/>
                    <a:pt x="232" y="283"/>
                    <a:pt x="226" y="294"/>
                  </a:cubicBezTo>
                  <a:cubicBezTo>
                    <a:pt x="219" y="305"/>
                    <a:pt x="212" y="314"/>
                    <a:pt x="202" y="322"/>
                  </a:cubicBezTo>
                  <a:cubicBezTo>
                    <a:pt x="193" y="330"/>
                    <a:pt x="182" y="336"/>
                    <a:pt x="169" y="340"/>
                  </a:cubicBezTo>
                  <a:cubicBezTo>
                    <a:pt x="157" y="344"/>
                    <a:pt x="143" y="347"/>
                    <a:pt x="127" y="347"/>
                  </a:cubicBezTo>
                  <a:cubicBezTo>
                    <a:pt x="110" y="347"/>
                    <a:pt x="96" y="344"/>
                    <a:pt x="83" y="340"/>
                  </a:cubicBezTo>
                  <a:cubicBezTo>
                    <a:pt x="71" y="336"/>
                    <a:pt x="60" y="330"/>
                    <a:pt x="51" y="322"/>
                  </a:cubicBezTo>
                  <a:cubicBezTo>
                    <a:pt x="41" y="314"/>
                    <a:pt x="33" y="305"/>
                    <a:pt x="27" y="294"/>
                  </a:cubicBezTo>
                  <a:cubicBezTo>
                    <a:pt x="21" y="283"/>
                    <a:pt x="15" y="271"/>
                    <a:pt x="11" y="259"/>
                  </a:cubicBezTo>
                  <a:cubicBezTo>
                    <a:pt x="8" y="246"/>
                    <a:pt x="5" y="232"/>
                    <a:pt x="3" y="218"/>
                  </a:cubicBezTo>
                  <a:cubicBezTo>
                    <a:pt x="1" y="203"/>
                    <a:pt x="0" y="188"/>
                    <a:pt x="0" y="173"/>
                  </a:cubicBezTo>
                  <a:cubicBezTo>
                    <a:pt x="0" y="158"/>
                    <a:pt x="1" y="143"/>
                    <a:pt x="3" y="129"/>
                  </a:cubicBezTo>
                  <a:cubicBezTo>
                    <a:pt x="5" y="114"/>
                    <a:pt x="8" y="101"/>
                    <a:pt x="11" y="88"/>
                  </a:cubicBezTo>
                  <a:cubicBezTo>
                    <a:pt x="15" y="75"/>
                    <a:pt x="21" y="63"/>
                    <a:pt x="27" y="52"/>
                  </a:cubicBezTo>
                  <a:cubicBezTo>
                    <a:pt x="33" y="42"/>
                    <a:pt x="41" y="32"/>
                    <a:pt x="51" y="25"/>
                  </a:cubicBezTo>
                  <a:cubicBezTo>
                    <a:pt x="60" y="17"/>
                    <a:pt x="71" y="11"/>
                    <a:pt x="83" y="6"/>
                  </a:cubicBezTo>
                  <a:cubicBezTo>
                    <a:pt x="96" y="2"/>
                    <a:pt x="110" y="0"/>
                    <a:pt x="127" y="0"/>
                  </a:cubicBezTo>
                  <a:close/>
                  <a:moveTo>
                    <a:pt x="127" y="45"/>
                  </a:moveTo>
                  <a:cubicBezTo>
                    <a:pt x="117" y="45"/>
                    <a:pt x="109" y="47"/>
                    <a:pt x="103" y="50"/>
                  </a:cubicBezTo>
                  <a:cubicBezTo>
                    <a:pt x="96" y="54"/>
                    <a:pt x="90" y="59"/>
                    <a:pt x="85" y="65"/>
                  </a:cubicBezTo>
                  <a:cubicBezTo>
                    <a:pt x="81" y="71"/>
                    <a:pt x="77" y="78"/>
                    <a:pt x="74" y="86"/>
                  </a:cubicBezTo>
                  <a:cubicBezTo>
                    <a:pt x="71" y="95"/>
                    <a:pt x="69" y="103"/>
                    <a:pt x="67" y="113"/>
                  </a:cubicBezTo>
                  <a:cubicBezTo>
                    <a:pt x="66" y="122"/>
                    <a:pt x="65" y="132"/>
                    <a:pt x="64" y="142"/>
                  </a:cubicBezTo>
                  <a:cubicBezTo>
                    <a:pt x="64" y="153"/>
                    <a:pt x="63" y="163"/>
                    <a:pt x="63" y="173"/>
                  </a:cubicBezTo>
                  <a:cubicBezTo>
                    <a:pt x="63" y="183"/>
                    <a:pt x="64" y="193"/>
                    <a:pt x="64" y="204"/>
                  </a:cubicBezTo>
                  <a:cubicBezTo>
                    <a:pt x="65" y="214"/>
                    <a:pt x="66" y="224"/>
                    <a:pt x="67" y="233"/>
                  </a:cubicBezTo>
                  <a:cubicBezTo>
                    <a:pt x="69" y="243"/>
                    <a:pt x="71" y="252"/>
                    <a:pt x="74" y="260"/>
                  </a:cubicBezTo>
                  <a:cubicBezTo>
                    <a:pt x="77" y="268"/>
                    <a:pt x="81" y="275"/>
                    <a:pt x="85" y="282"/>
                  </a:cubicBezTo>
                  <a:cubicBezTo>
                    <a:pt x="90" y="288"/>
                    <a:pt x="96" y="293"/>
                    <a:pt x="103" y="296"/>
                  </a:cubicBezTo>
                  <a:cubicBezTo>
                    <a:pt x="109" y="299"/>
                    <a:pt x="117" y="301"/>
                    <a:pt x="127" y="301"/>
                  </a:cubicBezTo>
                  <a:cubicBezTo>
                    <a:pt x="136" y="301"/>
                    <a:pt x="144" y="299"/>
                    <a:pt x="150" y="296"/>
                  </a:cubicBezTo>
                  <a:cubicBezTo>
                    <a:pt x="157" y="293"/>
                    <a:pt x="163" y="288"/>
                    <a:pt x="168" y="282"/>
                  </a:cubicBezTo>
                  <a:cubicBezTo>
                    <a:pt x="172" y="275"/>
                    <a:pt x="176" y="268"/>
                    <a:pt x="179" y="260"/>
                  </a:cubicBezTo>
                  <a:cubicBezTo>
                    <a:pt x="182" y="252"/>
                    <a:pt x="184" y="243"/>
                    <a:pt x="186" y="233"/>
                  </a:cubicBezTo>
                  <a:cubicBezTo>
                    <a:pt x="187" y="224"/>
                    <a:pt x="188" y="214"/>
                    <a:pt x="189" y="204"/>
                  </a:cubicBezTo>
                  <a:cubicBezTo>
                    <a:pt x="189" y="193"/>
                    <a:pt x="190" y="183"/>
                    <a:pt x="190" y="173"/>
                  </a:cubicBezTo>
                  <a:cubicBezTo>
                    <a:pt x="190" y="163"/>
                    <a:pt x="189" y="153"/>
                    <a:pt x="189" y="142"/>
                  </a:cubicBezTo>
                  <a:cubicBezTo>
                    <a:pt x="188" y="132"/>
                    <a:pt x="187" y="122"/>
                    <a:pt x="186" y="113"/>
                  </a:cubicBezTo>
                  <a:cubicBezTo>
                    <a:pt x="184" y="103"/>
                    <a:pt x="182" y="95"/>
                    <a:pt x="179" y="86"/>
                  </a:cubicBezTo>
                  <a:cubicBezTo>
                    <a:pt x="176" y="78"/>
                    <a:pt x="172" y="71"/>
                    <a:pt x="168" y="65"/>
                  </a:cubicBezTo>
                  <a:cubicBezTo>
                    <a:pt x="163" y="59"/>
                    <a:pt x="157" y="54"/>
                    <a:pt x="150" y="50"/>
                  </a:cubicBezTo>
                  <a:cubicBezTo>
                    <a:pt x="144" y="47"/>
                    <a:pt x="136" y="45"/>
                    <a:pt x="127"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6" name="Freeform 39"/>
            <p:cNvSpPr>
              <a:spLocks noEditPoints="1"/>
            </p:cNvSpPr>
            <p:nvPr/>
          </p:nvSpPr>
          <p:spPr bwMode="auto">
            <a:xfrm>
              <a:off x="4370672" y="3855307"/>
              <a:ext cx="220729" cy="280424"/>
            </a:xfrm>
            <a:custGeom>
              <a:avLst/>
              <a:gdLst>
                <a:gd name="T0" fmla="*/ 2147483646 w 271"/>
                <a:gd name="T1" fmla="*/ 2147483646 h 341"/>
                <a:gd name="T2" fmla="*/ 2147483646 w 271"/>
                <a:gd name="T3" fmla="*/ 2147483646 h 341"/>
                <a:gd name="T4" fmla="*/ 2147483646 w 271"/>
                <a:gd name="T5" fmla="*/ 0 h 341"/>
                <a:gd name="T6" fmla="*/ 2147483646 w 271"/>
                <a:gd name="T7" fmla="*/ 2147483646 h 341"/>
                <a:gd name="T8" fmla="*/ 2147483646 w 271"/>
                <a:gd name="T9" fmla="*/ 2147483646 h 341"/>
                <a:gd name="T10" fmla="*/ 2147483646 w 271"/>
                <a:gd name="T11" fmla="*/ 2147483646 h 341"/>
                <a:gd name="T12" fmla="*/ 2147483646 w 271"/>
                <a:gd name="T13" fmla="*/ 2147483646 h 341"/>
                <a:gd name="T14" fmla="*/ 2147483646 w 271"/>
                <a:gd name="T15" fmla="*/ 2147483646 h 341"/>
                <a:gd name="T16" fmla="*/ 2147483646 w 271"/>
                <a:gd name="T17" fmla="*/ 2147483646 h 341"/>
                <a:gd name="T18" fmla="*/ 2147483646 w 271"/>
                <a:gd name="T19" fmla="*/ 2147483646 h 341"/>
                <a:gd name="T20" fmla="*/ 2147483646 w 271"/>
                <a:gd name="T21" fmla="*/ 2147483646 h 341"/>
                <a:gd name="T22" fmla="*/ 2147483646 w 271"/>
                <a:gd name="T23" fmla="*/ 2147483646 h 341"/>
                <a:gd name="T24" fmla="*/ 2147483646 w 271"/>
                <a:gd name="T25" fmla="*/ 2147483646 h 341"/>
                <a:gd name="T26" fmla="*/ 2147483646 w 271"/>
                <a:gd name="T27" fmla="*/ 2147483646 h 341"/>
                <a:gd name="T28" fmla="*/ 2147483646 w 271"/>
                <a:gd name="T29" fmla="*/ 2147483646 h 341"/>
                <a:gd name="T30" fmla="*/ 2147483646 w 271"/>
                <a:gd name="T31" fmla="*/ 2147483646 h 341"/>
                <a:gd name="T32" fmla="*/ 2147483646 w 271"/>
                <a:gd name="T33" fmla="*/ 2147483646 h 341"/>
                <a:gd name="T34" fmla="*/ 2147483646 w 271"/>
                <a:gd name="T35" fmla="*/ 2147483646 h 341"/>
                <a:gd name="T36" fmla="*/ 2147483646 w 271"/>
                <a:gd name="T37" fmla="*/ 2147483646 h 341"/>
                <a:gd name="T38" fmla="*/ 2147483646 w 271"/>
                <a:gd name="T39" fmla="*/ 2147483646 h 341"/>
                <a:gd name="T40" fmla="*/ 2147483646 w 271"/>
                <a:gd name="T41" fmla="*/ 2147483646 h 341"/>
                <a:gd name="T42" fmla="*/ 2147483646 w 271"/>
                <a:gd name="T43" fmla="*/ 2147483646 h 341"/>
                <a:gd name="T44" fmla="*/ 2147483646 w 271"/>
                <a:gd name="T45" fmla="*/ 2147483646 h 341"/>
                <a:gd name="T46" fmla="*/ 2147483646 w 271"/>
                <a:gd name="T47" fmla="*/ 2147483646 h 341"/>
                <a:gd name="T48" fmla="*/ 2147483646 w 271"/>
                <a:gd name="T49" fmla="*/ 2147483646 h 341"/>
                <a:gd name="T50" fmla="*/ 2147483646 w 271"/>
                <a:gd name="T51" fmla="*/ 2147483646 h 341"/>
                <a:gd name="T52" fmla="*/ 2147483646 w 271"/>
                <a:gd name="T53" fmla="*/ 2147483646 h 341"/>
                <a:gd name="T54" fmla="*/ 2147483646 w 271"/>
                <a:gd name="T55" fmla="*/ 2147483646 h 341"/>
                <a:gd name="T56" fmla="*/ 2147483646 w 271"/>
                <a:gd name="T57" fmla="*/ 2147483646 h 341"/>
                <a:gd name="T58" fmla="*/ 2147483646 w 271"/>
                <a:gd name="T59" fmla="*/ 2147483646 h 341"/>
                <a:gd name="T60" fmla="*/ 0 w 271"/>
                <a:gd name="T61" fmla="*/ 2147483646 h 341"/>
                <a:gd name="T62" fmla="*/ 2147483646 w 271"/>
                <a:gd name="T63" fmla="*/ 2147483646 h 341"/>
                <a:gd name="T64" fmla="*/ 2147483646 w 271"/>
                <a:gd name="T65" fmla="*/ 2147483646 h 341"/>
                <a:gd name="T66" fmla="*/ 2147483646 w 271"/>
                <a:gd name="T67" fmla="*/ 2147483646 h 341"/>
                <a:gd name="T68" fmla="*/ 2147483646 w 271"/>
                <a:gd name="T69" fmla="*/ 2147483646 h 341"/>
                <a:gd name="T70" fmla="*/ 2147483646 w 271"/>
                <a:gd name="T71" fmla="*/ 2147483646 h 341"/>
                <a:gd name="T72" fmla="*/ 2147483646 w 271"/>
                <a:gd name="T73" fmla="*/ 2147483646 h 341"/>
                <a:gd name="T74" fmla="*/ 2147483646 w 271"/>
                <a:gd name="T75" fmla="*/ 2147483646 h 34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71" h="341">
                  <a:moveTo>
                    <a:pt x="126" y="31"/>
                  </a:moveTo>
                  <a:cubicBezTo>
                    <a:pt x="133" y="19"/>
                    <a:pt x="140" y="11"/>
                    <a:pt x="149" y="6"/>
                  </a:cubicBezTo>
                  <a:cubicBezTo>
                    <a:pt x="158" y="2"/>
                    <a:pt x="167" y="0"/>
                    <a:pt x="178" y="0"/>
                  </a:cubicBezTo>
                  <a:cubicBezTo>
                    <a:pt x="183" y="0"/>
                    <a:pt x="189" y="0"/>
                    <a:pt x="194" y="2"/>
                  </a:cubicBezTo>
                  <a:cubicBezTo>
                    <a:pt x="199" y="3"/>
                    <a:pt x="204" y="6"/>
                    <a:pt x="208" y="9"/>
                  </a:cubicBezTo>
                  <a:cubicBezTo>
                    <a:pt x="212" y="13"/>
                    <a:pt x="215" y="17"/>
                    <a:pt x="217" y="23"/>
                  </a:cubicBezTo>
                  <a:cubicBezTo>
                    <a:pt x="220" y="28"/>
                    <a:pt x="221" y="34"/>
                    <a:pt x="221" y="42"/>
                  </a:cubicBezTo>
                  <a:cubicBezTo>
                    <a:pt x="221" y="227"/>
                    <a:pt x="221" y="227"/>
                    <a:pt x="221" y="227"/>
                  </a:cubicBezTo>
                  <a:cubicBezTo>
                    <a:pt x="250" y="227"/>
                    <a:pt x="250" y="227"/>
                    <a:pt x="250" y="227"/>
                  </a:cubicBezTo>
                  <a:cubicBezTo>
                    <a:pt x="253" y="227"/>
                    <a:pt x="256" y="228"/>
                    <a:pt x="259" y="229"/>
                  </a:cubicBezTo>
                  <a:cubicBezTo>
                    <a:pt x="262" y="230"/>
                    <a:pt x="264" y="232"/>
                    <a:pt x="266" y="234"/>
                  </a:cubicBezTo>
                  <a:cubicBezTo>
                    <a:pt x="268" y="236"/>
                    <a:pt x="269" y="238"/>
                    <a:pt x="270" y="241"/>
                  </a:cubicBezTo>
                  <a:cubicBezTo>
                    <a:pt x="271" y="244"/>
                    <a:pt x="271" y="246"/>
                    <a:pt x="271" y="249"/>
                  </a:cubicBezTo>
                  <a:cubicBezTo>
                    <a:pt x="271" y="252"/>
                    <a:pt x="271" y="254"/>
                    <a:pt x="270" y="257"/>
                  </a:cubicBezTo>
                  <a:cubicBezTo>
                    <a:pt x="269" y="260"/>
                    <a:pt x="268" y="262"/>
                    <a:pt x="266" y="264"/>
                  </a:cubicBezTo>
                  <a:cubicBezTo>
                    <a:pt x="264" y="266"/>
                    <a:pt x="262" y="268"/>
                    <a:pt x="259" y="269"/>
                  </a:cubicBezTo>
                  <a:cubicBezTo>
                    <a:pt x="256" y="270"/>
                    <a:pt x="253" y="271"/>
                    <a:pt x="250" y="271"/>
                  </a:cubicBezTo>
                  <a:cubicBezTo>
                    <a:pt x="221" y="271"/>
                    <a:pt x="221" y="271"/>
                    <a:pt x="221" y="271"/>
                  </a:cubicBezTo>
                  <a:cubicBezTo>
                    <a:pt x="221" y="314"/>
                    <a:pt x="221" y="314"/>
                    <a:pt x="221" y="314"/>
                  </a:cubicBezTo>
                  <a:cubicBezTo>
                    <a:pt x="221" y="318"/>
                    <a:pt x="220" y="322"/>
                    <a:pt x="218" y="326"/>
                  </a:cubicBezTo>
                  <a:cubicBezTo>
                    <a:pt x="216" y="329"/>
                    <a:pt x="214" y="332"/>
                    <a:pt x="211" y="334"/>
                  </a:cubicBezTo>
                  <a:cubicBezTo>
                    <a:pt x="208" y="337"/>
                    <a:pt x="205" y="338"/>
                    <a:pt x="202" y="340"/>
                  </a:cubicBezTo>
                  <a:cubicBezTo>
                    <a:pt x="198" y="341"/>
                    <a:pt x="195" y="341"/>
                    <a:pt x="191" y="341"/>
                  </a:cubicBezTo>
                  <a:cubicBezTo>
                    <a:pt x="188" y="341"/>
                    <a:pt x="184" y="341"/>
                    <a:pt x="181" y="340"/>
                  </a:cubicBezTo>
                  <a:cubicBezTo>
                    <a:pt x="177" y="338"/>
                    <a:pt x="174" y="337"/>
                    <a:pt x="171" y="334"/>
                  </a:cubicBezTo>
                  <a:cubicBezTo>
                    <a:pt x="168" y="332"/>
                    <a:pt x="166" y="329"/>
                    <a:pt x="164" y="326"/>
                  </a:cubicBezTo>
                  <a:cubicBezTo>
                    <a:pt x="162" y="322"/>
                    <a:pt x="161" y="318"/>
                    <a:pt x="161" y="314"/>
                  </a:cubicBezTo>
                  <a:cubicBezTo>
                    <a:pt x="161" y="271"/>
                    <a:pt x="161" y="271"/>
                    <a:pt x="161" y="271"/>
                  </a:cubicBezTo>
                  <a:cubicBezTo>
                    <a:pt x="30" y="271"/>
                    <a:pt x="30" y="271"/>
                    <a:pt x="30" y="271"/>
                  </a:cubicBezTo>
                  <a:cubicBezTo>
                    <a:pt x="21" y="271"/>
                    <a:pt x="14" y="268"/>
                    <a:pt x="8" y="263"/>
                  </a:cubicBezTo>
                  <a:cubicBezTo>
                    <a:pt x="3" y="258"/>
                    <a:pt x="0" y="252"/>
                    <a:pt x="0" y="244"/>
                  </a:cubicBezTo>
                  <a:cubicBezTo>
                    <a:pt x="0" y="242"/>
                    <a:pt x="1" y="239"/>
                    <a:pt x="2" y="236"/>
                  </a:cubicBezTo>
                  <a:cubicBezTo>
                    <a:pt x="2" y="233"/>
                    <a:pt x="4" y="230"/>
                    <a:pt x="6" y="227"/>
                  </a:cubicBezTo>
                  <a:lnTo>
                    <a:pt x="126" y="31"/>
                  </a:lnTo>
                  <a:close/>
                  <a:moveTo>
                    <a:pt x="54" y="227"/>
                  </a:moveTo>
                  <a:cubicBezTo>
                    <a:pt x="161" y="227"/>
                    <a:pt x="161" y="227"/>
                    <a:pt x="161" y="227"/>
                  </a:cubicBezTo>
                  <a:cubicBezTo>
                    <a:pt x="161" y="50"/>
                    <a:pt x="161" y="50"/>
                    <a:pt x="161" y="50"/>
                  </a:cubicBezTo>
                  <a:lnTo>
                    <a:pt x="54" y="2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9" name="文本框 20"/>
          <p:cNvSpPr txBox="1">
            <a:spLocks noChangeArrowheads="1"/>
          </p:cNvSpPr>
          <p:nvPr/>
        </p:nvSpPr>
        <p:spPr bwMode="auto">
          <a:xfrm>
            <a:off x="1681262" y="1220437"/>
            <a:ext cx="878753" cy="295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600" dirty="0">
                <a:latin typeface="方正黑体简体" panose="03000509000000000000" pitchFamily="65" charset="-122"/>
                <a:ea typeface="方正黑体简体" panose="03000509000000000000" pitchFamily="65" charset="-122"/>
              </a:rPr>
              <a:t>输入文本</a:t>
            </a:r>
          </a:p>
        </p:txBody>
      </p:sp>
      <p:sp>
        <p:nvSpPr>
          <p:cNvPr id="20" name="Freeform 3824"/>
          <p:cNvSpPr>
            <a:spLocks/>
          </p:cNvSpPr>
          <p:nvPr/>
        </p:nvSpPr>
        <p:spPr bwMode="auto">
          <a:xfrm flipV="1">
            <a:off x="1724298" y="3691495"/>
            <a:ext cx="1302165" cy="392423"/>
          </a:xfrm>
          <a:custGeom>
            <a:avLst/>
            <a:gdLst>
              <a:gd name="T0" fmla="*/ 2147483646 w 2099"/>
              <a:gd name="T1" fmla="*/ 0 h 807"/>
              <a:gd name="T2" fmla="*/ 0 w 2099"/>
              <a:gd name="T3" fmla="*/ 0 h 807"/>
              <a:gd name="T4" fmla="*/ 0 w 2099"/>
              <a:gd name="T5" fmla="*/ 2147483646 h 807"/>
              <a:gd name="T6" fmla="*/ 2147483646 w 2099"/>
              <a:gd name="T7" fmla="*/ 2147483646 h 807"/>
              <a:gd name="T8" fmla="*/ 2147483646 w 2099"/>
              <a:gd name="T9" fmla="*/ 2147483646 h 807"/>
              <a:gd name="T10" fmla="*/ 2147483646 w 2099"/>
              <a:gd name="T11" fmla="*/ 2147483646 h 807"/>
              <a:gd name="T12" fmla="*/ 2147483646 w 2099"/>
              <a:gd name="T13" fmla="*/ 0 h 8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99" h="807">
                <a:moveTo>
                  <a:pt x="1460" y="0"/>
                </a:moveTo>
                <a:lnTo>
                  <a:pt x="0" y="0"/>
                </a:lnTo>
                <a:lnTo>
                  <a:pt x="0" y="10"/>
                </a:lnTo>
                <a:lnTo>
                  <a:pt x="1455" y="10"/>
                </a:lnTo>
                <a:lnTo>
                  <a:pt x="2091" y="807"/>
                </a:lnTo>
                <a:lnTo>
                  <a:pt x="2099" y="802"/>
                </a:lnTo>
                <a:lnTo>
                  <a:pt x="1460" y="0"/>
                </a:lnTo>
                <a:close/>
              </a:path>
            </a:pathLst>
          </a:custGeom>
          <a:solidFill>
            <a:srgbClr val="F47C0D"/>
          </a:solidFill>
          <a:ln w="9525" cmpd="sng">
            <a:solidFill>
              <a:schemeClr val="bg1">
                <a:lumMod val="65000"/>
              </a:schemeClr>
            </a:solidFill>
            <a:round/>
            <a:headEnd/>
            <a:tailEnd/>
          </a:ln>
        </p:spPr>
        <p:txBody>
          <a:bodyPr/>
          <a:lstStyle/>
          <a:p>
            <a:pPr>
              <a:defRPr/>
            </a:pPr>
            <a:endParaRPr lang="zh-CN" altLang="en-US">
              <a:latin typeface="方正黑体简体" panose="03000509000000000000" pitchFamily="65" charset="-122"/>
              <a:ea typeface="方正黑体简体" panose="03000509000000000000" pitchFamily="65" charset="-122"/>
            </a:endParaRPr>
          </a:p>
        </p:txBody>
      </p:sp>
      <p:sp>
        <p:nvSpPr>
          <p:cNvPr id="21" name="Freeform 3824"/>
          <p:cNvSpPr>
            <a:spLocks/>
          </p:cNvSpPr>
          <p:nvPr/>
        </p:nvSpPr>
        <p:spPr bwMode="auto">
          <a:xfrm>
            <a:off x="1718745" y="1517519"/>
            <a:ext cx="1260518" cy="465058"/>
          </a:xfrm>
          <a:custGeom>
            <a:avLst/>
            <a:gdLst>
              <a:gd name="T0" fmla="*/ 2147483646 w 2099"/>
              <a:gd name="T1" fmla="*/ 0 h 807"/>
              <a:gd name="T2" fmla="*/ 0 w 2099"/>
              <a:gd name="T3" fmla="*/ 0 h 807"/>
              <a:gd name="T4" fmla="*/ 0 w 2099"/>
              <a:gd name="T5" fmla="*/ 2147483646 h 807"/>
              <a:gd name="T6" fmla="*/ 2147483646 w 2099"/>
              <a:gd name="T7" fmla="*/ 2147483646 h 807"/>
              <a:gd name="T8" fmla="*/ 2147483646 w 2099"/>
              <a:gd name="T9" fmla="*/ 2147483646 h 807"/>
              <a:gd name="T10" fmla="*/ 2147483646 w 2099"/>
              <a:gd name="T11" fmla="*/ 2147483646 h 807"/>
              <a:gd name="T12" fmla="*/ 2147483646 w 2099"/>
              <a:gd name="T13" fmla="*/ 0 h 8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99" h="807">
                <a:moveTo>
                  <a:pt x="1460" y="0"/>
                </a:moveTo>
                <a:lnTo>
                  <a:pt x="0" y="0"/>
                </a:lnTo>
                <a:lnTo>
                  <a:pt x="0" y="10"/>
                </a:lnTo>
                <a:lnTo>
                  <a:pt x="1455" y="10"/>
                </a:lnTo>
                <a:lnTo>
                  <a:pt x="2091" y="807"/>
                </a:lnTo>
                <a:lnTo>
                  <a:pt x="2099" y="802"/>
                </a:lnTo>
                <a:lnTo>
                  <a:pt x="1460" y="0"/>
                </a:lnTo>
                <a:close/>
              </a:path>
            </a:pathLst>
          </a:custGeom>
          <a:solidFill>
            <a:srgbClr val="B9B824"/>
          </a:solidFill>
          <a:ln w="9525" cmpd="sng">
            <a:solidFill>
              <a:schemeClr val="bg1">
                <a:lumMod val="65000"/>
              </a:schemeClr>
            </a:solidFill>
            <a:round/>
            <a:headEnd/>
            <a:tailEnd/>
          </a:ln>
        </p:spPr>
        <p:txBody>
          <a:bodyPr/>
          <a:lstStyle/>
          <a:p>
            <a:endParaRPr lang="zh-CN" altLang="en-US">
              <a:latin typeface="方正黑体简体" panose="03000509000000000000" pitchFamily="65" charset="-122"/>
              <a:ea typeface="方正黑体简体" panose="03000509000000000000" pitchFamily="65" charset="-122"/>
            </a:endParaRPr>
          </a:p>
        </p:txBody>
      </p:sp>
      <p:sp>
        <p:nvSpPr>
          <p:cNvPr id="22" name="文本框 23"/>
          <p:cNvSpPr txBox="1">
            <a:spLocks noChangeArrowheads="1"/>
          </p:cNvSpPr>
          <p:nvPr/>
        </p:nvSpPr>
        <p:spPr bwMode="auto">
          <a:xfrm>
            <a:off x="1681262" y="3627635"/>
            <a:ext cx="878753" cy="295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600" dirty="0">
                <a:latin typeface="方正黑体简体" panose="03000509000000000000" pitchFamily="65" charset="-122"/>
                <a:ea typeface="方正黑体简体" panose="03000509000000000000" pitchFamily="65" charset="-122"/>
              </a:rPr>
              <a:t>输入文本</a:t>
            </a:r>
          </a:p>
        </p:txBody>
      </p:sp>
      <p:sp>
        <p:nvSpPr>
          <p:cNvPr id="23" name="Freeform 3824"/>
          <p:cNvSpPr>
            <a:spLocks/>
          </p:cNvSpPr>
          <p:nvPr/>
        </p:nvSpPr>
        <p:spPr bwMode="auto">
          <a:xfrm flipH="1" flipV="1">
            <a:off x="4898895" y="4252342"/>
            <a:ext cx="1457647" cy="465059"/>
          </a:xfrm>
          <a:custGeom>
            <a:avLst/>
            <a:gdLst>
              <a:gd name="T0" fmla="*/ 2147483646 w 2099"/>
              <a:gd name="T1" fmla="*/ 0 h 807"/>
              <a:gd name="T2" fmla="*/ 0 w 2099"/>
              <a:gd name="T3" fmla="*/ 0 h 807"/>
              <a:gd name="T4" fmla="*/ 0 w 2099"/>
              <a:gd name="T5" fmla="*/ 2147483646 h 807"/>
              <a:gd name="T6" fmla="*/ 2147483646 w 2099"/>
              <a:gd name="T7" fmla="*/ 2147483646 h 807"/>
              <a:gd name="T8" fmla="*/ 2147483646 w 2099"/>
              <a:gd name="T9" fmla="*/ 2147483646 h 807"/>
              <a:gd name="T10" fmla="*/ 2147483646 w 2099"/>
              <a:gd name="T11" fmla="*/ 2147483646 h 807"/>
              <a:gd name="T12" fmla="*/ 2147483646 w 2099"/>
              <a:gd name="T13" fmla="*/ 0 h 8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99" h="807">
                <a:moveTo>
                  <a:pt x="1460" y="0"/>
                </a:moveTo>
                <a:lnTo>
                  <a:pt x="0" y="0"/>
                </a:lnTo>
                <a:lnTo>
                  <a:pt x="0" y="10"/>
                </a:lnTo>
                <a:lnTo>
                  <a:pt x="1455" y="10"/>
                </a:lnTo>
                <a:lnTo>
                  <a:pt x="2091" y="807"/>
                </a:lnTo>
                <a:lnTo>
                  <a:pt x="2099" y="802"/>
                </a:lnTo>
                <a:lnTo>
                  <a:pt x="1460" y="0"/>
                </a:lnTo>
                <a:close/>
              </a:path>
            </a:pathLst>
          </a:custGeom>
          <a:solidFill>
            <a:srgbClr val="CC4209"/>
          </a:solidFill>
          <a:ln w="9525" cmpd="sng">
            <a:solidFill>
              <a:schemeClr val="bg1">
                <a:lumMod val="65000"/>
              </a:schemeClr>
            </a:solidFill>
            <a:round/>
            <a:headEnd/>
            <a:tailEnd/>
          </a:ln>
        </p:spPr>
        <p:txBody>
          <a:bodyPr/>
          <a:lstStyle/>
          <a:p>
            <a:endParaRPr lang="zh-CN" altLang="en-US"/>
          </a:p>
        </p:txBody>
      </p:sp>
      <p:sp>
        <p:nvSpPr>
          <p:cNvPr id="24" name="文本框 25"/>
          <p:cNvSpPr txBox="1">
            <a:spLocks noChangeArrowheads="1"/>
          </p:cNvSpPr>
          <p:nvPr/>
        </p:nvSpPr>
        <p:spPr bwMode="auto">
          <a:xfrm>
            <a:off x="5368118" y="4416154"/>
            <a:ext cx="878753" cy="295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600">
                <a:latin typeface="方正黑体简体" panose="03000509000000000000" pitchFamily="65" charset="-122"/>
                <a:ea typeface="方正黑体简体" panose="03000509000000000000" pitchFamily="65" charset="-122"/>
              </a:rPr>
              <a:t>输入文本</a:t>
            </a:r>
          </a:p>
        </p:txBody>
      </p:sp>
      <p:sp>
        <p:nvSpPr>
          <p:cNvPr id="25" name="文本框 27"/>
          <p:cNvSpPr txBox="1">
            <a:spLocks noChangeArrowheads="1"/>
          </p:cNvSpPr>
          <p:nvPr/>
        </p:nvSpPr>
        <p:spPr bwMode="auto">
          <a:xfrm>
            <a:off x="6310439" y="3597095"/>
            <a:ext cx="878752" cy="295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600">
                <a:latin typeface="方正黑体简体" panose="03000509000000000000" pitchFamily="65" charset="-122"/>
                <a:ea typeface="方正黑体简体" panose="03000509000000000000" pitchFamily="65" charset="-122"/>
              </a:rPr>
              <a:t>输入文本</a:t>
            </a:r>
          </a:p>
        </p:txBody>
      </p:sp>
      <p:sp>
        <p:nvSpPr>
          <p:cNvPr id="26" name="Freeform 3824"/>
          <p:cNvSpPr>
            <a:spLocks/>
          </p:cNvSpPr>
          <p:nvPr/>
        </p:nvSpPr>
        <p:spPr bwMode="auto">
          <a:xfrm flipH="1">
            <a:off x="5612448" y="1276958"/>
            <a:ext cx="1300777" cy="465059"/>
          </a:xfrm>
          <a:custGeom>
            <a:avLst/>
            <a:gdLst>
              <a:gd name="T0" fmla="*/ 2147483646 w 2099"/>
              <a:gd name="T1" fmla="*/ 0 h 807"/>
              <a:gd name="T2" fmla="*/ 0 w 2099"/>
              <a:gd name="T3" fmla="*/ 0 h 807"/>
              <a:gd name="T4" fmla="*/ 0 w 2099"/>
              <a:gd name="T5" fmla="*/ 2147483646 h 807"/>
              <a:gd name="T6" fmla="*/ 2147483646 w 2099"/>
              <a:gd name="T7" fmla="*/ 2147483646 h 807"/>
              <a:gd name="T8" fmla="*/ 2147483646 w 2099"/>
              <a:gd name="T9" fmla="*/ 2147483646 h 807"/>
              <a:gd name="T10" fmla="*/ 2147483646 w 2099"/>
              <a:gd name="T11" fmla="*/ 2147483646 h 807"/>
              <a:gd name="T12" fmla="*/ 2147483646 w 2099"/>
              <a:gd name="T13" fmla="*/ 0 h 8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099" h="807">
                <a:moveTo>
                  <a:pt x="1460" y="0"/>
                </a:moveTo>
                <a:lnTo>
                  <a:pt x="0" y="0"/>
                </a:lnTo>
                <a:lnTo>
                  <a:pt x="0" y="10"/>
                </a:lnTo>
                <a:lnTo>
                  <a:pt x="1455" y="10"/>
                </a:lnTo>
                <a:lnTo>
                  <a:pt x="2091" y="807"/>
                </a:lnTo>
                <a:lnTo>
                  <a:pt x="2099" y="802"/>
                </a:lnTo>
                <a:lnTo>
                  <a:pt x="1460" y="0"/>
                </a:lnTo>
                <a:close/>
              </a:path>
            </a:pathLst>
          </a:custGeom>
          <a:solidFill>
            <a:srgbClr val="58B7B2"/>
          </a:solidFill>
          <a:ln w="9525" cmpd="sng">
            <a:solidFill>
              <a:schemeClr val="bg1">
                <a:lumMod val="65000"/>
              </a:schemeClr>
            </a:solidFill>
            <a:round/>
            <a:headEnd/>
            <a:tailEnd/>
          </a:ln>
        </p:spPr>
        <p:txBody>
          <a:bodyPr/>
          <a:lstStyle/>
          <a:p>
            <a:endParaRPr lang="zh-CN" altLang="en-US"/>
          </a:p>
        </p:txBody>
      </p:sp>
      <p:sp>
        <p:nvSpPr>
          <p:cNvPr id="27" name="文本框 29"/>
          <p:cNvSpPr txBox="1">
            <a:spLocks noChangeArrowheads="1"/>
          </p:cNvSpPr>
          <p:nvPr/>
        </p:nvSpPr>
        <p:spPr bwMode="auto">
          <a:xfrm>
            <a:off x="6002543" y="984041"/>
            <a:ext cx="878752" cy="295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defRPr/>
            </a:pPr>
            <a:r>
              <a:rPr lang="zh-CN" altLang="en-US" sz="1600" dirty="0">
                <a:latin typeface="方正黑体简体" panose="03000509000000000000" pitchFamily="65" charset="-122"/>
                <a:ea typeface="方正黑体简体" panose="03000509000000000000" pitchFamily="65" charset="-122"/>
              </a:rPr>
              <a:t>输入文本</a:t>
            </a:r>
          </a:p>
        </p:txBody>
      </p:sp>
      <p:sp>
        <p:nvSpPr>
          <p:cNvPr id="28" name="Freeform 29"/>
          <p:cNvSpPr>
            <a:spLocks noEditPoints="1"/>
          </p:cNvSpPr>
          <p:nvPr/>
        </p:nvSpPr>
        <p:spPr bwMode="auto">
          <a:xfrm>
            <a:off x="3836201" y="2247731"/>
            <a:ext cx="917624" cy="978705"/>
          </a:xfrm>
          <a:custGeom>
            <a:avLst/>
            <a:gdLst>
              <a:gd name="T0" fmla="*/ 2147483646 w 358"/>
              <a:gd name="T1" fmla="*/ 2147483646 h 382"/>
              <a:gd name="T2" fmla="*/ 2147483646 w 358"/>
              <a:gd name="T3" fmla="*/ 2147483646 h 382"/>
              <a:gd name="T4" fmla="*/ 2147483646 w 358"/>
              <a:gd name="T5" fmla="*/ 2147483646 h 382"/>
              <a:gd name="T6" fmla="*/ 2147483646 w 358"/>
              <a:gd name="T7" fmla="*/ 2147483646 h 382"/>
              <a:gd name="T8" fmla="*/ 2147483646 w 358"/>
              <a:gd name="T9" fmla="*/ 2147483646 h 382"/>
              <a:gd name="T10" fmla="*/ 2147483646 w 358"/>
              <a:gd name="T11" fmla="*/ 2147483646 h 382"/>
              <a:gd name="T12" fmla="*/ 2147483646 w 358"/>
              <a:gd name="T13" fmla="*/ 2147483646 h 382"/>
              <a:gd name="T14" fmla="*/ 2147483646 w 358"/>
              <a:gd name="T15" fmla="*/ 2147483646 h 382"/>
              <a:gd name="T16" fmla="*/ 2147483646 w 358"/>
              <a:gd name="T17" fmla="*/ 2147483646 h 382"/>
              <a:gd name="T18" fmla="*/ 2147483646 w 358"/>
              <a:gd name="T19" fmla="*/ 2147483646 h 382"/>
              <a:gd name="T20" fmla="*/ 2147483646 w 358"/>
              <a:gd name="T21" fmla="*/ 2147483646 h 382"/>
              <a:gd name="T22" fmla="*/ 2147483646 w 358"/>
              <a:gd name="T23" fmla="*/ 2147483646 h 382"/>
              <a:gd name="T24" fmla="*/ 2147483646 w 358"/>
              <a:gd name="T25" fmla="*/ 2147483646 h 382"/>
              <a:gd name="T26" fmla="*/ 2147483646 w 358"/>
              <a:gd name="T27" fmla="*/ 2147483646 h 382"/>
              <a:gd name="T28" fmla="*/ 2147483646 w 358"/>
              <a:gd name="T29" fmla="*/ 2147483646 h 382"/>
              <a:gd name="T30" fmla="*/ 2147483646 w 358"/>
              <a:gd name="T31" fmla="*/ 2147483646 h 382"/>
              <a:gd name="T32" fmla="*/ 2147483646 w 358"/>
              <a:gd name="T33" fmla="*/ 2147483646 h 382"/>
              <a:gd name="T34" fmla="*/ 2147483646 w 358"/>
              <a:gd name="T35" fmla="*/ 2147483646 h 382"/>
              <a:gd name="T36" fmla="*/ 2147483646 w 358"/>
              <a:gd name="T37" fmla="*/ 2147483646 h 382"/>
              <a:gd name="T38" fmla="*/ 2147483646 w 358"/>
              <a:gd name="T39" fmla="*/ 2147483646 h 382"/>
              <a:gd name="T40" fmla="*/ 2147483646 w 358"/>
              <a:gd name="T41" fmla="*/ 2147483646 h 382"/>
              <a:gd name="T42" fmla="*/ 2147483646 w 358"/>
              <a:gd name="T43" fmla="*/ 2147483646 h 382"/>
              <a:gd name="T44" fmla="*/ 2147483646 w 358"/>
              <a:gd name="T45" fmla="*/ 2147483646 h 382"/>
              <a:gd name="T46" fmla="*/ 2147483646 w 358"/>
              <a:gd name="T47" fmla="*/ 2147483646 h 382"/>
              <a:gd name="T48" fmla="*/ 2147483646 w 358"/>
              <a:gd name="T49" fmla="*/ 2147483646 h 382"/>
              <a:gd name="T50" fmla="*/ 2147483646 w 358"/>
              <a:gd name="T51" fmla="*/ 2147483646 h 382"/>
              <a:gd name="T52" fmla="*/ 2147483646 w 358"/>
              <a:gd name="T53" fmla="*/ 2147483646 h 382"/>
              <a:gd name="T54" fmla="*/ 2147483646 w 358"/>
              <a:gd name="T55" fmla="*/ 2147483646 h 382"/>
              <a:gd name="T56" fmla="*/ 2147483646 w 358"/>
              <a:gd name="T57" fmla="*/ 2147483646 h 382"/>
              <a:gd name="T58" fmla="*/ 2147483646 w 358"/>
              <a:gd name="T59" fmla="*/ 2147483646 h 382"/>
              <a:gd name="T60" fmla="*/ 2147483646 w 358"/>
              <a:gd name="T61" fmla="*/ 2147483646 h 382"/>
              <a:gd name="T62" fmla="*/ 2147483646 w 358"/>
              <a:gd name="T63" fmla="*/ 2147483646 h 382"/>
              <a:gd name="T64" fmla="*/ 2147483646 w 358"/>
              <a:gd name="T65" fmla="*/ 2147483646 h 382"/>
              <a:gd name="T66" fmla="*/ 2147483646 w 358"/>
              <a:gd name="T67" fmla="*/ 2147483646 h 38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58" h="382">
                <a:moveTo>
                  <a:pt x="131" y="382"/>
                </a:moveTo>
                <a:cubicBezTo>
                  <a:pt x="135" y="352"/>
                  <a:pt x="135" y="320"/>
                  <a:pt x="127" y="292"/>
                </a:cubicBezTo>
                <a:cubicBezTo>
                  <a:pt x="0" y="220"/>
                  <a:pt x="34"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rgbClr val="59595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Tree>
    <p:extLst>
      <p:ext uri="{BB962C8B-B14F-4D97-AF65-F5344CB8AC3E}">
        <p14:creationId xmlns:p14="http://schemas.microsoft.com/office/powerpoint/2010/main" val="1948806097"/>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1+#ppt_w/2"/>
                                          </p:val>
                                        </p:tav>
                                        <p:tav tm="100000">
                                          <p:val>
                                            <p:strVal val="#ppt_x"/>
                                          </p:val>
                                        </p:tav>
                                      </p:tavLst>
                                    </p:anim>
                                    <p:anim calcmode="lin" valueType="num">
                                      <p:cBhvr additive="base">
                                        <p:cTn id="12" dur="500" fill="hold"/>
                                        <p:tgtEl>
                                          <p:spTgt spid="32"/>
                                        </p:tgtEl>
                                        <p:attrNameLst>
                                          <p:attrName>ppt_y</p:attrName>
                                        </p:attrNameLst>
                                      </p:cBhvr>
                                      <p:tavLst>
                                        <p:tav tm="0">
                                          <p:val>
                                            <p:strVal val="#ppt_y"/>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par>
                                <p:cTn id="17" presetID="2" presetClass="entr" presetSubtype="12"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par>
                                <p:cTn id="21" presetID="2" presetClass="entr" presetSubtype="9"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additive="base">
                                        <p:cTn id="23" dur="500" fill="hold"/>
                                        <p:tgtEl>
                                          <p:spTgt spid="35"/>
                                        </p:tgtEl>
                                        <p:attrNameLst>
                                          <p:attrName>ppt_x</p:attrName>
                                        </p:attrNameLst>
                                      </p:cBhvr>
                                      <p:tavLst>
                                        <p:tav tm="0">
                                          <p:val>
                                            <p:strVal val="0-#ppt_w/2"/>
                                          </p:val>
                                        </p:tav>
                                        <p:tav tm="100000">
                                          <p:val>
                                            <p:strVal val="#ppt_x"/>
                                          </p:val>
                                        </p:tav>
                                      </p:tavLst>
                                    </p:anim>
                                    <p:anim calcmode="lin" valueType="num">
                                      <p:cBhvr additive="base">
                                        <p:cTn id="24" dur="500" fill="hold"/>
                                        <p:tgtEl>
                                          <p:spTgt spid="35"/>
                                        </p:tgtEl>
                                        <p:attrNameLst>
                                          <p:attrName>ppt_y</p:attrName>
                                        </p:attrNameLst>
                                      </p:cBhvr>
                                      <p:tavLst>
                                        <p:tav tm="0">
                                          <p:val>
                                            <p:strVal val="0-#ppt_h/2"/>
                                          </p:val>
                                        </p:tav>
                                        <p:tav tm="100000">
                                          <p:val>
                                            <p:strVal val="#ppt_y"/>
                                          </p:val>
                                        </p:tav>
                                      </p:tavLst>
                                    </p:anim>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par>
                          <p:cTn id="29" fill="hold">
                            <p:stCondLst>
                              <p:cond delay="1000"/>
                            </p:stCondLst>
                            <p:childTnLst>
                              <p:par>
                                <p:cTn id="30" presetID="22" presetClass="entr" presetSubtype="2" fill="hold" grpId="0"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right)">
                                      <p:cBhvr>
                                        <p:cTn id="32" dur="500"/>
                                        <p:tgtEl>
                                          <p:spTgt spid="21"/>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left)">
                                      <p:cBhvr>
                                        <p:cTn id="40" dur="500"/>
                                        <p:tgtEl>
                                          <p:spTgt spid="26"/>
                                        </p:tgtEl>
                                      </p:cBhvr>
                                    </p:animEffect>
                                  </p:childTnLst>
                                </p:cTn>
                              </p:par>
                            </p:childTnLst>
                          </p:cTn>
                        </p:par>
                        <p:par>
                          <p:cTn id="41" fill="hold">
                            <p:stCondLst>
                              <p:cond delay="4500"/>
                            </p:stCondLst>
                            <p:childTnLst>
                              <p:par>
                                <p:cTn id="42" presetID="10" presetClass="entr" presetSubtype="0" fill="hold" grpId="0"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par>
                          <p:cTn id="45" fill="hold">
                            <p:stCondLst>
                              <p:cond delay="6000"/>
                            </p:stCondLst>
                            <p:childTnLst>
                              <p:par>
                                <p:cTn id="46" presetID="22" presetClass="entr" presetSubtype="8" fill="hold" grpId="0" nodeType="after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wipe(left)">
                                      <p:cBhvr>
                                        <p:cTn id="48" dur="500"/>
                                        <p:tgtEl>
                                          <p:spTgt spid="2"/>
                                        </p:tgtEl>
                                      </p:cBhvr>
                                    </p:animEffect>
                                  </p:childTnLst>
                                </p:cTn>
                              </p:par>
                            </p:childTnLst>
                          </p:cTn>
                        </p:par>
                        <p:par>
                          <p:cTn id="49" fill="hold">
                            <p:stCondLst>
                              <p:cond delay="7500"/>
                            </p:stCondLst>
                            <p:childTnLst>
                              <p:par>
                                <p:cTn id="50" presetID="10" presetClass="entr" presetSubtype="0" fill="hold" grpId="0" nodeType="after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par>
                          <p:cTn id="53" fill="hold">
                            <p:stCondLst>
                              <p:cond delay="8000"/>
                            </p:stCondLst>
                            <p:childTnLst>
                              <p:par>
                                <p:cTn id="54" presetID="22" presetClass="entr" presetSubtype="8"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left)">
                                      <p:cBhvr>
                                        <p:cTn id="56" dur="500"/>
                                        <p:tgtEl>
                                          <p:spTgt spid="23"/>
                                        </p:tgtEl>
                                      </p:cBhvr>
                                    </p:animEffect>
                                  </p:childTnLst>
                                </p:cTn>
                              </p:par>
                            </p:childTnLst>
                          </p:cTn>
                        </p:par>
                        <p:par>
                          <p:cTn id="57" fill="hold">
                            <p:stCondLst>
                              <p:cond delay="8500"/>
                            </p:stCondLst>
                            <p:childTnLst>
                              <p:par>
                                <p:cTn id="58" presetID="10" presetClass="entr" presetSubtype="0" fill="hold" grpId="0" nodeType="after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childTnLst>
                          </p:cTn>
                        </p:par>
                        <p:par>
                          <p:cTn id="61" fill="hold">
                            <p:stCondLst>
                              <p:cond delay="9000"/>
                            </p:stCondLst>
                            <p:childTnLst>
                              <p:par>
                                <p:cTn id="62" presetID="22" presetClass="entr" presetSubtype="2" fill="hold" grpId="0" nodeType="after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wipe(right)">
                                      <p:cBhvr>
                                        <p:cTn id="64" dur="500"/>
                                        <p:tgtEl>
                                          <p:spTgt spid="20"/>
                                        </p:tgtEl>
                                      </p:cBhvr>
                                    </p:animEffect>
                                  </p:childTnLst>
                                </p:cTn>
                              </p:par>
                            </p:childTnLst>
                          </p:cTn>
                        </p:par>
                        <p:par>
                          <p:cTn id="65" fill="hold">
                            <p:stCondLst>
                              <p:cond delay="9500"/>
                            </p:stCondLst>
                            <p:childTnLst>
                              <p:par>
                                <p:cTn id="66" presetID="10" presetClass="entr" presetSubtype="0"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9" grpId="0"/>
      <p:bldP spid="20" grpId="0" animBg="1"/>
      <p:bldP spid="21" grpId="0" animBg="1"/>
      <p:bldP spid="22" grpId="0"/>
      <p:bldP spid="23" grpId="0" animBg="1"/>
      <p:bldP spid="24" grpId="0"/>
      <p:bldP spid="25" grpId="0"/>
      <p:bldP spid="26" grpId="0" animBg="1"/>
      <p:bldP spid="27" grpId="0"/>
      <p:bldP spid="2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rot="6167344">
            <a:off x="1720057" y="2345063"/>
            <a:ext cx="2506662" cy="1317625"/>
          </a:xfrm>
          <a:custGeom>
            <a:avLst/>
            <a:gdLst>
              <a:gd name="connsiteX0" fmla="*/ 0 w 3369167"/>
              <a:gd name="connsiteY0" fmla="*/ 1772173 h 1772173"/>
              <a:gd name="connsiteX1" fmla="*/ 1468696 w 3369167"/>
              <a:gd name="connsiteY1" fmla="*/ 26318 h 1772173"/>
              <a:gd name="connsiteX2" fmla="*/ 3306847 w 3369167"/>
              <a:gd name="connsiteY2" fmla="*/ 886235 h 1772173"/>
              <a:gd name="connsiteX3" fmla="*/ 3369167 w 3369167"/>
              <a:gd name="connsiteY3" fmla="*/ 1020974 h 1772173"/>
              <a:gd name="connsiteX4" fmla="*/ 3363359 w 3369167"/>
              <a:gd name="connsiteY4" fmla="*/ 1022292 h 1772173"/>
              <a:gd name="connsiteX5" fmla="*/ 3301782 w 3369167"/>
              <a:gd name="connsiteY5" fmla="*/ 889158 h 1772173"/>
              <a:gd name="connsiteX6" fmla="*/ 1469697 w 3369167"/>
              <a:gd name="connsiteY6" fmla="*/ 32080 h 1772173"/>
              <a:gd name="connsiteX7" fmla="*/ 5848 w 3369167"/>
              <a:gd name="connsiteY7" fmla="*/ 1772173 h 1772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69167" h="1772173">
                <a:moveTo>
                  <a:pt x="0" y="1772173"/>
                </a:moveTo>
                <a:cubicBezTo>
                  <a:pt x="0" y="910545"/>
                  <a:pt x="619784" y="173801"/>
                  <a:pt x="1468696" y="26318"/>
                </a:cubicBezTo>
                <a:cubicBezTo>
                  <a:pt x="2211494" y="-102729"/>
                  <a:pt x="2941312" y="252108"/>
                  <a:pt x="3306847" y="886235"/>
                </a:cubicBezTo>
                <a:lnTo>
                  <a:pt x="3369167" y="1020974"/>
                </a:lnTo>
                <a:lnTo>
                  <a:pt x="3363359" y="1022292"/>
                </a:lnTo>
                <a:lnTo>
                  <a:pt x="3301782" y="889158"/>
                </a:lnTo>
                <a:cubicBezTo>
                  <a:pt x="2937453" y="257125"/>
                  <a:pt x="2210044" y="-96542"/>
                  <a:pt x="1469697" y="32080"/>
                </a:cubicBezTo>
                <a:cubicBezTo>
                  <a:pt x="623586" y="179076"/>
                  <a:pt x="5848" y="913388"/>
                  <a:pt x="5848" y="1772173"/>
                </a:cubicBezTo>
                <a:close/>
              </a:path>
            </a:pathLst>
          </a:cu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rgbClr val="FFFFFF"/>
              </a:solidFill>
              <a:latin typeface="方正黑体简体" panose="03000509000000000000" pitchFamily="65" charset="-122"/>
              <a:ea typeface="方正黑体简体" panose="03000509000000000000" pitchFamily="65" charset="-122"/>
            </a:endParaRPr>
          </a:p>
        </p:txBody>
      </p:sp>
      <p:sp>
        <p:nvSpPr>
          <p:cNvPr id="3" name="椭圆 2"/>
          <p:cNvSpPr/>
          <p:nvPr/>
        </p:nvSpPr>
        <p:spPr>
          <a:xfrm>
            <a:off x="1724025" y="2214095"/>
            <a:ext cx="1392238" cy="1390650"/>
          </a:xfrm>
          <a:prstGeom prst="ellipse">
            <a:avLst/>
          </a:prstGeom>
          <a:solidFill>
            <a:schemeClr val="accent1"/>
          </a:solidFill>
          <a:ln>
            <a:noFill/>
          </a:ln>
          <a:effectLst>
            <a:outerShdw blurRad="50800" dist="25400" dir="2700000" algn="tl" rotWithShape="0">
              <a:schemeClr val="tx1">
                <a:lumMod val="60000"/>
                <a:lumOff val="40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lnSpc>
                <a:spcPct val="120000"/>
              </a:lnSpc>
              <a:spcBef>
                <a:spcPts val="0"/>
              </a:spcBef>
              <a:spcAft>
                <a:spcPts val="0"/>
              </a:spcAft>
              <a:defRPr/>
            </a:pPr>
            <a:r>
              <a:rPr lang="zh-CN" altLang="en-US" sz="2000" dirty="0">
                <a:solidFill>
                  <a:srgbClr val="FFFFFF"/>
                </a:solidFill>
                <a:latin typeface="方正黑体简体" panose="03000509000000000000" pitchFamily="65" charset="-122"/>
                <a:ea typeface="方正黑体简体" panose="03000509000000000000" pitchFamily="65" charset="-122"/>
              </a:rPr>
              <a:t>标题</a:t>
            </a:r>
            <a:endParaRPr lang="en-US" altLang="zh-CN" sz="2000" dirty="0">
              <a:solidFill>
                <a:srgbClr val="FFFFFF"/>
              </a:solidFill>
              <a:latin typeface="方正黑体简体" panose="03000509000000000000" pitchFamily="65" charset="-122"/>
              <a:ea typeface="方正黑体简体" panose="03000509000000000000" pitchFamily="65" charset="-122"/>
            </a:endParaRPr>
          </a:p>
          <a:p>
            <a:pPr algn="ctr" eaLnBrk="1" fontAlgn="auto" hangingPunct="1">
              <a:lnSpc>
                <a:spcPct val="120000"/>
              </a:lnSpc>
              <a:spcBef>
                <a:spcPts val="0"/>
              </a:spcBef>
              <a:spcAft>
                <a:spcPts val="0"/>
              </a:spcAft>
              <a:defRPr/>
            </a:pPr>
            <a:r>
              <a:rPr lang="zh-CN" altLang="en-US" sz="2000" dirty="0">
                <a:solidFill>
                  <a:srgbClr val="FFFFFF"/>
                </a:solidFill>
                <a:latin typeface="方正黑体简体" panose="03000509000000000000" pitchFamily="65" charset="-122"/>
                <a:ea typeface="方正黑体简体" panose="03000509000000000000" pitchFamily="65" charset="-122"/>
              </a:rPr>
              <a:t>内容</a:t>
            </a:r>
          </a:p>
        </p:txBody>
      </p:sp>
      <p:sp>
        <p:nvSpPr>
          <p:cNvPr id="4" name="矩形 3"/>
          <p:cNvSpPr/>
          <p:nvPr/>
        </p:nvSpPr>
        <p:spPr>
          <a:xfrm>
            <a:off x="3094038" y="3558707"/>
            <a:ext cx="4406900" cy="593725"/>
          </a:xfrm>
          <a:prstGeom prst="rect">
            <a:avLst/>
          </a:prstGeom>
          <a:solidFill>
            <a:schemeClr val="tx2"/>
          </a:solidFill>
          <a:ln w="28575">
            <a:solidFill>
              <a:srgbClr val="FFFFFF"/>
            </a:solidFill>
          </a:ln>
          <a:effectLst>
            <a:outerShdw blurRad="50800" dist="25400" dir="2700000" algn="tl" rotWithShape="0">
              <a:schemeClr val="tx1">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32000" tIns="36000" rIns="72000" bIns="36000" anchor="ctr"/>
          <a:lstStyle/>
          <a:p>
            <a:pPr>
              <a:lnSpc>
                <a:spcPct val="120000"/>
              </a:lnSpc>
            </a:pPr>
            <a:r>
              <a:rPr lang="zh-CN" altLang="en-US" sz="1400" dirty="0">
                <a:latin typeface="方正黑体简体" panose="03000509000000000000" pitchFamily="65" charset="-122"/>
                <a:ea typeface="方正黑体简体" panose="03000509000000000000" pitchFamily="65" charset="-122"/>
              </a:rPr>
              <a:t>单击此处添加段落文字内容单击此处添加段落文字内容单击此处添加段落文字内容</a:t>
            </a:r>
          </a:p>
        </p:txBody>
      </p:sp>
      <p:sp>
        <p:nvSpPr>
          <p:cNvPr id="5" name="矩形 4"/>
          <p:cNvSpPr/>
          <p:nvPr/>
        </p:nvSpPr>
        <p:spPr>
          <a:xfrm>
            <a:off x="3602038" y="2609382"/>
            <a:ext cx="3898900" cy="593725"/>
          </a:xfrm>
          <a:prstGeom prst="rect">
            <a:avLst/>
          </a:prstGeom>
          <a:solidFill>
            <a:schemeClr val="tx2"/>
          </a:solidFill>
          <a:ln w="28575">
            <a:solidFill>
              <a:srgbClr val="FFFFFF"/>
            </a:solidFill>
          </a:ln>
          <a:effectLst>
            <a:outerShdw blurRad="50800" dist="25400" dir="2700000" algn="tl" rotWithShape="0">
              <a:schemeClr val="tx1">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32000" tIns="36000" rIns="72000" bIns="36000" anchor="ctr"/>
          <a:lstStyle/>
          <a:p>
            <a:pPr>
              <a:lnSpc>
                <a:spcPct val="120000"/>
              </a:lnSpc>
            </a:pPr>
            <a:r>
              <a:rPr lang="zh-CN" altLang="en-US" sz="1400" dirty="0">
                <a:latin typeface="方正黑体简体" panose="03000509000000000000" pitchFamily="65" charset="-122"/>
                <a:ea typeface="方正黑体简体" panose="03000509000000000000" pitchFamily="65" charset="-122"/>
              </a:rPr>
              <a:t>单击此处添加段落文字内容单击此处添加段落文字内容单击此处添加段落文字内容</a:t>
            </a:r>
          </a:p>
        </p:txBody>
      </p:sp>
      <p:sp>
        <p:nvSpPr>
          <p:cNvPr id="6" name="矩形 5"/>
          <p:cNvSpPr/>
          <p:nvPr/>
        </p:nvSpPr>
        <p:spPr>
          <a:xfrm>
            <a:off x="3079750" y="1615607"/>
            <a:ext cx="4418013" cy="593725"/>
          </a:xfrm>
          <a:prstGeom prst="rect">
            <a:avLst/>
          </a:prstGeom>
          <a:solidFill>
            <a:schemeClr val="tx2"/>
          </a:solidFill>
          <a:ln w="28575">
            <a:solidFill>
              <a:srgbClr val="FFFFFF"/>
            </a:solidFill>
          </a:ln>
          <a:effectLst>
            <a:outerShdw blurRad="50800" dist="25400" dir="2700000" algn="tl" rotWithShape="0">
              <a:schemeClr val="tx1">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432000" tIns="36000" rIns="72000" bIns="36000" anchor="ctr"/>
          <a:lstStyle/>
          <a:p>
            <a:pPr>
              <a:lnSpc>
                <a:spcPct val="120000"/>
              </a:lnSpc>
            </a:pPr>
            <a:r>
              <a:rPr lang="zh-CN" altLang="en-US" sz="1400" dirty="0">
                <a:latin typeface="方正黑体简体" panose="03000509000000000000" pitchFamily="65" charset="-122"/>
                <a:ea typeface="方正黑体简体" panose="03000509000000000000" pitchFamily="65" charset="-122"/>
              </a:rPr>
              <a:t>单击此处添加段落文字内容单击此处添加段落文字内容单击此处添加段落文字内容</a:t>
            </a:r>
          </a:p>
        </p:txBody>
      </p:sp>
      <p:sp>
        <p:nvSpPr>
          <p:cNvPr id="7" name="椭圆 6"/>
          <p:cNvSpPr/>
          <p:nvPr/>
        </p:nvSpPr>
        <p:spPr>
          <a:xfrm>
            <a:off x="2803525" y="1610845"/>
            <a:ext cx="601663" cy="603250"/>
          </a:xfrm>
          <a:prstGeom prst="ellipse">
            <a:avLst/>
          </a:prstGeom>
          <a:solidFill>
            <a:srgbClr val="FFFFFF"/>
          </a:solidFill>
          <a:ln w="28575">
            <a:solidFill>
              <a:schemeClr val="tx2"/>
            </a:solidFill>
          </a:ln>
          <a:effectLst>
            <a:outerShdw blurRad="50800" dist="12700" dir="2700000" algn="tl" rotWithShape="0">
              <a:schemeClr val="tx1">
                <a:lumMod val="20000"/>
                <a:lumOff val="80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600" dirty="0">
                <a:solidFill>
                  <a:schemeClr val="tx2"/>
                </a:solidFill>
                <a:latin typeface="方正黑体简体" panose="03000509000000000000" pitchFamily="65" charset="-122"/>
                <a:ea typeface="方正黑体简体" panose="03000509000000000000" pitchFamily="65" charset="-122"/>
              </a:rPr>
              <a:t>标题</a:t>
            </a:r>
          </a:p>
        </p:txBody>
      </p:sp>
      <p:sp>
        <p:nvSpPr>
          <p:cNvPr id="8" name="椭圆 7"/>
          <p:cNvSpPr/>
          <p:nvPr/>
        </p:nvSpPr>
        <p:spPr>
          <a:xfrm>
            <a:off x="3281363" y="2609382"/>
            <a:ext cx="601662" cy="603250"/>
          </a:xfrm>
          <a:prstGeom prst="ellipse">
            <a:avLst/>
          </a:prstGeom>
          <a:solidFill>
            <a:srgbClr val="FFFFFF"/>
          </a:solidFill>
          <a:ln w="28575">
            <a:solidFill>
              <a:schemeClr val="tx2"/>
            </a:solidFill>
          </a:ln>
          <a:effectLst>
            <a:outerShdw blurRad="50800" dist="12700" dir="2700000" algn="tl" rotWithShape="0">
              <a:schemeClr val="tx1">
                <a:lumMod val="20000"/>
                <a:lumOff val="80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600" dirty="0">
                <a:solidFill>
                  <a:schemeClr val="tx2"/>
                </a:solidFill>
                <a:latin typeface="方正黑体简体" panose="02010601030101010101" pitchFamily="2" charset="-122"/>
                <a:ea typeface="方正黑体简体" panose="02010601030101010101" pitchFamily="2" charset="-122"/>
              </a:rPr>
              <a:t>标题</a:t>
            </a:r>
          </a:p>
        </p:txBody>
      </p:sp>
      <p:sp>
        <p:nvSpPr>
          <p:cNvPr id="9" name="椭圆 8"/>
          <p:cNvSpPr/>
          <p:nvPr/>
        </p:nvSpPr>
        <p:spPr>
          <a:xfrm>
            <a:off x="2803525" y="3553945"/>
            <a:ext cx="601663" cy="603250"/>
          </a:xfrm>
          <a:prstGeom prst="ellipse">
            <a:avLst/>
          </a:prstGeom>
          <a:solidFill>
            <a:srgbClr val="FFFFFF"/>
          </a:solidFill>
          <a:ln w="28575">
            <a:solidFill>
              <a:schemeClr val="tx2"/>
            </a:solidFill>
          </a:ln>
          <a:effectLst>
            <a:outerShdw blurRad="50800" dist="12700" dir="2700000" algn="tl" rotWithShape="0">
              <a:schemeClr val="tx1">
                <a:lumMod val="20000"/>
                <a:lumOff val="80000"/>
                <a:alpha val="3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zh-CN" altLang="en-US" sz="1600" dirty="0">
                <a:solidFill>
                  <a:schemeClr val="tx2"/>
                </a:solidFill>
                <a:latin typeface="方正黑体简体" panose="03000509000000000000" pitchFamily="65" charset="-122"/>
                <a:ea typeface="方正黑体简体" panose="03000509000000000000" pitchFamily="65" charset="-122"/>
              </a:rPr>
              <a:t>标题</a:t>
            </a:r>
          </a:p>
        </p:txBody>
      </p:sp>
    </p:spTree>
    <p:extLst>
      <p:ext uri="{BB962C8B-B14F-4D97-AF65-F5344CB8AC3E}">
        <p14:creationId xmlns:p14="http://schemas.microsoft.com/office/powerpoint/2010/main" val="751840182"/>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6"/>
          <p:cNvSpPr>
            <a:spLocks/>
          </p:cNvSpPr>
          <p:nvPr/>
        </p:nvSpPr>
        <p:spPr bwMode="auto">
          <a:xfrm>
            <a:off x="1547664" y="1491630"/>
            <a:ext cx="1456900" cy="1643925"/>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solidFill>
            <a:schemeClr val="tx2"/>
          </a:solidFill>
          <a:ln w="38100">
            <a:solidFill>
              <a:srgbClr val="FFFFFF"/>
            </a:solidFill>
            <a:round/>
            <a:headEnd/>
            <a:tailEnd/>
          </a:ln>
          <a:effectLst>
            <a:outerShdw blurRad="63500" sx="102000" sy="102000" algn="ctr" rotWithShape="0">
              <a:prstClr val="black">
                <a:alpha val="40000"/>
              </a:prstClr>
            </a:outerShdw>
          </a:effectLst>
        </p:spPr>
        <p:txBody>
          <a:bodyPr/>
          <a:lstStyle/>
          <a:p>
            <a:pPr eaLnBrk="1" fontAlgn="auto" hangingPunct="1">
              <a:spcBef>
                <a:spcPts val="0"/>
              </a:spcBef>
              <a:spcAft>
                <a:spcPts val="0"/>
              </a:spcAft>
              <a:defRPr/>
            </a:pPr>
            <a:endParaRPr lang="zh-CN" altLang="en-US">
              <a:latin typeface="+mn-lt"/>
              <a:ea typeface="+mn-ea"/>
            </a:endParaRPr>
          </a:p>
        </p:txBody>
      </p:sp>
      <p:sp>
        <p:nvSpPr>
          <p:cNvPr id="3" name="Freeform 6"/>
          <p:cNvSpPr>
            <a:spLocks/>
          </p:cNvSpPr>
          <p:nvPr/>
        </p:nvSpPr>
        <p:spPr bwMode="auto">
          <a:xfrm>
            <a:off x="3106208" y="1491630"/>
            <a:ext cx="1456900" cy="1643925"/>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solidFill>
            <a:schemeClr val="tx2"/>
          </a:solidFill>
          <a:ln w="38100">
            <a:solidFill>
              <a:srgbClr val="FFFFFF"/>
            </a:solidFill>
            <a:round/>
            <a:headEnd/>
            <a:tailEnd/>
          </a:ln>
          <a:effectLst>
            <a:outerShdw blurRad="63500" sx="102000" sy="102000" algn="ctr" rotWithShape="0">
              <a:prstClr val="black">
                <a:alpha val="40000"/>
              </a:prstClr>
            </a:outerShdw>
          </a:effectLst>
        </p:spPr>
        <p:txBody>
          <a:bodyPr/>
          <a:lstStyle/>
          <a:p>
            <a:pPr eaLnBrk="1" fontAlgn="auto" hangingPunct="1">
              <a:spcBef>
                <a:spcPts val="0"/>
              </a:spcBef>
              <a:spcAft>
                <a:spcPts val="0"/>
              </a:spcAft>
              <a:defRPr/>
            </a:pPr>
            <a:endParaRPr lang="zh-CN" altLang="en-US">
              <a:latin typeface="+mn-lt"/>
              <a:ea typeface="+mn-ea"/>
            </a:endParaRPr>
          </a:p>
        </p:txBody>
      </p:sp>
      <p:sp>
        <p:nvSpPr>
          <p:cNvPr id="4" name="Freeform 6"/>
          <p:cNvSpPr>
            <a:spLocks/>
          </p:cNvSpPr>
          <p:nvPr/>
        </p:nvSpPr>
        <p:spPr bwMode="auto">
          <a:xfrm>
            <a:off x="4666107" y="1491630"/>
            <a:ext cx="1456900" cy="1643925"/>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solidFill>
            <a:schemeClr val="tx2"/>
          </a:solidFill>
          <a:ln w="38100">
            <a:solidFill>
              <a:srgbClr val="FFFFFF"/>
            </a:solidFill>
            <a:round/>
            <a:headEnd/>
            <a:tailEnd/>
          </a:ln>
          <a:effectLst>
            <a:outerShdw blurRad="63500" sx="102000" sy="102000" algn="ctr" rotWithShape="0">
              <a:prstClr val="black">
                <a:alpha val="40000"/>
              </a:prstClr>
            </a:outerShdw>
          </a:effectLst>
        </p:spPr>
        <p:txBody>
          <a:bodyPr/>
          <a:lstStyle/>
          <a:p>
            <a:pPr eaLnBrk="1" fontAlgn="auto" hangingPunct="1">
              <a:spcBef>
                <a:spcPts val="0"/>
              </a:spcBef>
              <a:spcAft>
                <a:spcPts val="0"/>
              </a:spcAft>
              <a:defRPr/>
            </a:pPr>
            <a:endParaRPr lang="zh-CN" altLang="en-US">
              <a:latin typeface="+mn-lt"/>
              <a:ea typeface="+mn-ea"/>
            </a:endParaRPr>
          </a:p>
        </p:txBody>
      </p:sp>
      <p:sp>
        <p:nvSpPr>
          <p:cNvPr id="5" name="Freeform 6"/>
          <p:cNvSpPr>
            <a:spLocks/>
          </p:cNvSpPr>
          <p:nvPr/>
        </p:nvSpPr>
        <p:spPr bwMode="auto">
          <a:xfrm>
            <a:off x="6224652" y="1491630"/>
            <a:ext cx="1456900" cy="1643925"/>
          </a:xfrm>
          <a:custGeom>
            <a:avLst/>
            <a:gdLst>
              <a:gd name="T0" fmla="*/ 311 w 622"/>
              <a:gd name="T1" fmla="*/ 702 h 702"/>
              <a:gd name="T2" fmla="*/ 91 w 622"/>
              <a:gd name="T3" fmla="*/ 512 h 702"/>
              <a:gd name="T4" fmla="*/ 0 w 622"/>
              <a:gd name="T5" fmla="*/ 159 h 702"/>
              <a:gd name="T6" fmla="*/ 7 w 622"/>
              <a:gd name="T7" fmla="*/ 29 h 702"/>
              <a:gd name="T8" fmla="*/ 146 w 622"/>
              <a:gd name="T9" fmla="*/ 84 h 702"/>
              <a:gd name="T10" fmla="*/ 312 w 622"/>
              <a:gd name="T11" fmla="*/ 0 h 702"/>
              <a:gd name="T12" fmla="*/ 477 w 622"/>
              <a:gd name="T13" fmla="*/ 84 h 702"/>
              <a:gd name="T14" fmla="*/ 616 w 622"/>
              <a:gd name="T15" fmla="*/ 29 h 702"/>
              <a:gd name="T16" fmla="*/ 622 w 622"/>
              <a:gd name="T17" fmla="*/ 159 h 702"/>
              <a:gd name="T18" fmla="*/ 532 w 622"/>
              <a:gd name="T19" fmla="*/ 512 h 702"/>
              <a:gd name="T20" fmla="*/ 311 w 622"/>
              <a:gd name="T21" fmla="*/ 702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2" h="702">
                <a:moveTo>
                  <a:pt x="311" y="702"/>
                </a:moveTo>
                <a:cubicBezTo>
                  <a:pt x="225" y="675"/>
                  <a:pt x="147" y="607"/>
                  <a:pt x="91" y="512"/>
                </a:cubicBezTo>
                <a:cubicBezTo>
                  <a:pt x="33" y="412"/>
                  <a:pt x="0" y="287"/>
                  <a:pt x="0" y="159"/>
                </a:cubicBezTo>
                <a:cubicBezTo>
                  <a:pt x="0" y="123"/>
                  <a:pt x="3" y="71"/>
                  <a:pt x="7" y="29"/>
                </a:cubicBezTo>
                <a:cubicBezTo>
                  <a:pt x="44" y="64"/>
                  <a:pt x="94" y="84"/>
                  <a:pt x="146" y="84"/>
                </a:cubicBezTo>
                <a:cubicBezTo>
                  <a:pt x="212" y="84"/>
                  <a:pt x="273" y="52"/>
                  <a:pt x="312" y="0"/>
                </a:cubicBezTo>
                <a:cubicBezTo>
                  <a:pt x="350" y="52"/>
                  <a:pt x="412" y="84"/>
                  <a:pt x="477" y="84"/>
                </a:cubicBezTo>
                <a:cubicBezTo>
                  <a:pt x="529" y="84"/>
                  <a:pt x="578" y="64"/>
                  <a:pt x="616" y="29"/>
                </a:cubicBezTo>
                <a:cubicBezTo>
                  <a:pt x="620" y="71"/>
                  <a:pt x="622" y="124"/>
                  <a:pt x="622" y="159"/>
                </a:cubicBezTo>
                <a:cubicBezTo>
                  <a:pt x="622" y="287"/>
                  <a:pt x="590" y="412"/>
                  <a:pt x="532" y="512"/>
                </a:cubicBezTo>
                <a:cubicBezTo>
                  <a:pt x="475" y="607"/>
                  <a:pt x="397" y="675"/>
                  <a:pt x="311" y="702"/>
                </a:cubicBezTo>
                <a:close/>
              </a:path>
            </a:pathLst>
          </a:custGeom>
          <a:solidFill>
            <a:schemeClr val="tx2"/>
          </a:solidFill>
          <a:ln w="38100">
            <a:solidFill>
              <a:srgbClr val="FFFFFF"/>
            </a:solidFill>
            <a:round/>
            <a:headEnd/>
            <a:tailEnd/>
          </a:ln>
          <a:effectLst>
            <a:outerShdw blurRad="63500" sx="102000" sy="102000" algn="ctr" rotWithShape="0">
              <a:prstClr val="black">
                <a:alpha val="40000"/>
              </a:prstClr>
            </a:outerShdw>
          </a:effectLst>
        </p:spPr>
        <p:txBody>
          <a:bodyPr/>
          <a:lstStyle/>
          <a:p>
            <a:pPr eaLnBrk="1" fontAlgn="auto" hangingPunct="1">
              <a:spcBef>
                <a:spcPts val="0"/>
              </a:spcBef>
              <a:spcAft>
                <a:spcPts val="0"/>
              </a:spcAft>
              <a:defRPr/>
            </a:pPr>
            <a:endParaRPr lang="zh-CN" altLang="en-US">
              <a:latin typeface="+mn-lt"/>
              <a:ea typeface="+mn-ea"/>
            </a:endParaRPr>
          </a:p>
        </p:txBody>
      </p:sp>
      <p:grpSp>
        <p:nvGrpSpPr>
          <p:cNvPr id="6" name="组合 45"/>
          <p:cNvGrpSpPr>
            <a:grpSpLocks/>
          </p:cNvGrpSpPr>
          <p:nvPr/>
        </p:nvGrpSpPr>
        <p:grpSpPr bwMode="auto">
          <a:xfrm>
            <a:off x="4958843" y="1858905"/>
            <a:ext cx="870074" cy="817219"/>
            <a:chOff x="4983209" y="3059116"/>
            <a:chExt cx="1020304" cy="957907"/>
          </a:xfrm>
        </p:grpSpPr>
        <p:sp>
          <p:nvSpPr>
            <p:cNvPr id="7" name="Freeform 10"/>
            <p:cNvSpPr>
              <a:spLocks noEditPoints="1"/>
            </p:cNvSpPr>
            <p:nvPr/>
          </p:nvSpPr>
          <p:spPr bwMode="auto">
            <a:xfrm>
              <a:off x="4983209" y="3436963"/>
              <a:ext cx="580059" cy="580060"/>
            </a:xfrm>
            <a:custGeom>
              <a:avLst/>
              <a:gdLst>
                <a:gd name="T0" fmla="*/ 1422414113 w 212"/>
                <a:gd name="T1" fmla="*/ 696236168 h 212"/>
                <a:gd name="T2" fmla="*/ 1407442024 w 212"/>
                <a:gd name="T3" fmla="*/ 613886801 h 212"/>
                <a:gd name="T4" fmla="*/ 1534710252 w 212"/>
                <a:gd name="T5" fmla="*/ 501590468 h 212"/>
                <a:gd name="T6" fmla="*/ 1459847071 w 212"/>
                <a:gd name="T7" fmla="*/ 359347170 h 212"/>
                <a:gd name="T8" fmla="*/ 1295145885 w 212"/>
                <a:gd name="T9" fmla="*/ 396780193 h 212"/>
                <a:gd name="T10" fmla="*/ 1235254793 w 212"/>
                <a:gd name="T11" fmla="*/ 329402941 h 212"/>
                <a:gd name="T12" fmla="*/ 1287659841 w 212"/>
                <a:gd name="T13" fmla="*/ 172187528 h 212"/>
                <a:gd name="T14" fmla="*/ 1220282704 w 212"/>
                <a:gd name="T15" fmla="*/ 127268447 h 212"/>
                <a:gd name="T16" fmla="*/ 1152905568 w 212"/>
                <a:gd name="T17" fmla="*/ 89838161 h 212"/>
                <a:gd name="T18" fmla="*/ 1033123385 w 212"/>
                <a:gd name="T19" fmla="*/ 202134493 h 212"/>
                <a:gd name="T20" fmla="*/ 950771424 w 212"/>
                <a:gd name="T21" fmla="*/ 172187528 h 212"/>
                <a:gd name="T22" fmla="*/ 913341201 w 212"/>
                <a:gd name="T23" fmla="*/ 7486057 h 212"/>
                <a:gd name="T24" fmla="*/ 756126059 w 212"/>
                <a:gd name="T25" fmla="*/ 0 h 212"/>
                <a:gd name="T26" fmla="*/ 703721012 w 212"/>
                <a:gd name="T27" fmla="*/ 164701470 h 212"/>
                <a:gd name="T28" fmla="*/ 621371787 w 212"/>
                <a:gd name="T29" fmla="*/ 179673585 h 212"/>
                <a:gd name="T30" fmla="*/ 509075648 w 212"/>
                <a:gd name="T31" fmla="*/ 59891195 h 212"/>
                <a:gd name="T32" fmla="*/ 366832595 w 212"/>
                <a:gd name="T33" fmla="*/ 127268447 h 212"/>
                <a:gd name="T34" fmla="*/ 404265553 w 212"/>
                <a:gd name="T35" fmla="*/ 291969918 h 212"/>
                <a:gd name="T36" fmla="*/ 336888417 w 212"/>
                <a:gd name="T37" fmla="*/ 351861113 h 212"/>
                <a:gd name="T38" fmla="*/ 179673275 w 212"/>
                <a:gd name="T39" fmla="*/ 299455975 h 212"/>
                <a:gd name="T40" fmla="*/ 127268228 w 212"/>
                <a:gd name="T41" fmla="*/ 366833227 h 212"/>
                <a:gd name="T42" fmla="*/ 89838006 w 212"/>
                <a:gd name="T43" fmla="*/ 434213216 h 212"/>
                <a:gd name="T44" fmla="*/ 209620189 w 212"/>
                <a:gd name="T45" fmla="*/ 561481663 h 212"/>
                <a:gd name="T46" fmla="*/ 179673275 w 212"/>
                <a:gd name="T47" fmla="*/ 643831030 h 212"/>
                <a:gd name="T48" fmla="*/ 14972089 w 212"/>
                <a:gd name="T49" fmla="*/ 673777996 h 212"/>
                <a:gd name="T50" fmla="*/ 7486044 w 212"/>
                <a:gd name="T51" fmla="*/ 830993409 h 212"/>
                <a:gd name="T52" fmla="*/ 172187231 w 212"/>
                <a:gd name="T53" fmla="*/ 883398546 h 212"/>
                <a:gd name="T54" fmla="*/ 187159320 w 212"/>
                <a:gd name="T55" fmla="*/ 965747913 h 212"/>
                <a:gd name="T56" fmla="*/ 59891092 w 212"/>
                <a:gd name="T57" fmla="*/ 1085530303 h 212"/>
                <a:gd name="T58" fmla="*/ 134754272 w 212"/>
                <a:gd name="T59" fmla="*/ 1227773602 h 212"/>
                <a:gd name="T60" fmla="*/ 299455459 w 212"/>
                <a:gd name="T61" fmla="*/ 1182854521 h 212"/>
                <a:gd name="T62" fmla="*/ 359346551 w 212"/>
                <a:gd name="T63" fmla="*/ 1250231774 h 212"/>
                <a:gd name="T64" fmla="*/ 306941503 w 212"/>
                <a:gd name="T65" fmla="*/ 1414933244 h 212"/>
                <a:gd name="T66" fmla="*/ 366832595 w 212"/>
                <a:gd name="T67" fmla="*/ 1459852324 h 212"/>
                <a:gd name="T68" fmla="*/ 441698512 w 212"/>
                <a:gd name="T69" fmla="*/ 1497282611 h 212"/>
                <a:gd name="T70" fmla="*/ 568966740 w 212"/>
                <a:gd name="T71" fmla="*/ 1377500221 h 212"/>
                <a:gd name="T72" fmla="*/ 651315965 w 212"/>
                <a:gd name="T73" fmla="*/ 1407447187 h 212"/>
                <a:gd name="T74" fmla="*/ 681262879 w 212"/>
                <a:gd name="T75" fmla="*/ 1572148657 h 212"/>
                <a:gd name="T76" fmla="*/ 838475285 w 212"/>
                <a:gd name="T77" fmla="*/ 1579634714 h 212"/>
                <a:gd name="T78" fmla="*/ 890880332 w 212"/>
                <a:gd name="T79" fmla="*/ 1414933244 h 212"/>
                <a:gd name="T80" fmla="*/ 973232293 w 212"/>
                <a:gd name="T81" fmla="*/ 1399961129 h 212"/>
                <a:gd name="T82" fmla="*/ 1093014477 w 212"/>
                <a:gd name="T83" fmla="*/ 1527229577 h 212"/>
                <a:gd name="T84" fmla="*/ 1235254793 w 212"/>
                <a:gd name="T85" fmla="*/ 1452366267 h 212"/>
                <a:gd name="T86" fmla="*/ 1190335791 w 212"/>
                <a:gd name="T87" fmla="*/ 1287664797 h 212"/>
                <a:gd name="T88" fmla="*/ 1257712927 w 212"/>
                <a:gd name="T89" fmla="*/ 1227773602 h 212"/>
                <a:gd name="T90" fmla="*/ 1414928069 w 212"/>
                <a:gd name="T91" fmla="*/ 1280178739 h 212"/>
                <a:gd name="T92" fmla="*/ 1459847071 w 212"/>
                <a:gd name="T93" fmla="*/ 1220287544 h 212"/>
                <a:gd name="T94" fmla="*/ 1504766074 w 212"/>
                <a:gd name="T95" fmla="*/ 1145421498 h 212"/>
                <a:gd name="T96" fmla="*/ 1384983891 w 212"/>
                <a:gd name="T97" fmla="*/ 1025639108 h 212"/>
                <a:gd name="T98" fmla="*/ 1414928069 w 212"/>
                <a:gd name="T99" fmla="*/ 943289741 h 212"/>
                <a:gd name="T100" fmla="*/ 1579629255 w 212"/>
                <a:gd name="T101" fmla="*/ 905856718 h 212"/>
                <a:gd name="T102" fmla="*/ 1587115299 w 212"/>
                <a:gd name="T103" fmla="*/ 748641306 h 212"/>
                <a:gd name="T104" fmla="*/ 1422414113 w 212"/>
                <a:gd name="T105" fmla="*/ 696236168 h 212"/>
                <a:gd name="T106" fmla="*/ 1220282704 w 212"/>
                <a:gd name="T107" fmla="*/ 1063072131 h 212"/>
                <a:gd name="T108" fmla="*/ 524047737 w 212"/>
                <a:gd name="T109" fmla="*/ 1220287544 h 212"/>
                <a:gd name="T110" fmla="*/ 366832595 w 212"/>
                <a:gd name="T111" fmla="*/ 524048640 h 212"/>
                <a:gd name="T112" fmla="*/ 1070553607 w 212"/>
                <a:gd name="T113" fmla="*/ 366833227 h 212"/>
                <a:gd name="T114" fmla="*/ 1220282704 w 212"/>
                <a:gd name="T115" fmla="*/ 1063072131 h 21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212" h="212">
                  <a:moveTo>
                    <a:pt x="190" y="93"/>
                  </a:moveTo>
                  <a:cubicBezTo>
                    <a:pt x="190" y="89"/>
                    <a:pt x="189" y="86"/>
                    <a:pt x="188" y="82"/>
                  </a:cubicBezTo>
                  <a:cubicBezTo>
                    <a:pt x="205" y="67"/>
                    <a:pt x="205" y="67"/>
                    <a:pt x="205" y="67"/>
                  </a:cubicBezTo>
                  <a:cubicBezTo>
                    <a:pt x="202" y="60"/>
                    <a:pt x="199" y="54"/>
                    <a:pt x="195" y="48"/>
                  </a:cubicBezTo>
                  <a:cubicBezTo>
                    <a:pt x="173" y="53"/>
                    <a:pt x="173" y="53"/>
                    <a:pt x="173" y="53"/>
                  </a:cubicBezTo>
                  <a:cubicBezTo>
                    <a:pt x="170" y="50"/>
                    <a:pt x="168" y="47"/>
                    <a:pt x="165" y="44"/>
                  </a:cubicBezTo>
                  <a:cubicBezTo>
                    <a:pt x="172" y="23"/>
                    <a:pt x="172" y="23"/>
                    <a:pt x="172" y="23"/>
                  </a:cubicBezTo>
                  <a:cubicBezTo>
                    <a:pt x="169" y="21"/>
                    <a:pt x="166" y="19"/>
                    <a:pt x="163" y="17"/>
                  </a:cubicBezTo>
                  <a:cubicBezTo>
                    <a:pt x="160" y="15"/>
                    <a:pt x="157" y="13"/>
                    <a:pt x="154" y="12"/>
                  </a:cubicBezTo>
                  <a:cubicBezTo>
                    <a:pt x="138" y="27"/>
                    <a:pt x="138" y="27"/>
                    <a:pt x="138" y="27"/>
                  </a:cubicBezTo>
                  <a:cubicBezTo>
                    <a:pt x="134" y="26"/>
                    <a:pt x="130" y="24"/>
                    <a:pt x="127" y="23"/>
                  </a:cubicBezTo>
                  <a:cubicBezTo>
                    <a:pt x="122" y="1"/>
                    <a:pt x="122" y="1"/>
                    <a:pt x="122" y="1"/>
                  </a:cubicBezTo>
                  <a:cubicBezTo>
                    <a:pt x="115" y="0"/>
                    <a:pt x="108" y="0"/>
                    <a:pt x="101" y="0"/>
                  </a:cubicBezTo>
                  <a:cubicBezTo>
                    <a:pt x="94" y="22"/>
                    <a:pt x="94" y="22"/>
                    <a:pt x="94" y="22"/>
                  </a:cubicBezTo>
                  <a:cubicBezTo>
                    <a:pt x="90" y="23"/>
                    <a:pt x="87" y="23"/>
                    <a:pt x="83" y="24"/>
                  </a:cubicBezTo>
                  <a:cubicBezTo>
                    <a:pt x="68" y="8"/>
                    <a:pt x="68" y="8"/>
                    <a:pt x="68" y="8"/>
                  </a:cubicBezTo>
                  <a:cubicBezTo>
                    <a:pt x="61" y="10"/>
                    <a:pt x="55" y="13"/>
                    <a:pt x="49" y="17"/>
                  </a:cubicBezTo>
                  <a:cubicBezTo>
                    <a:pt x="54" y="39"/>
                    <a:pt x="54" y="39"/>
                    <a:pt x="54" y="39"/>
                  </a:cubicBezTo>
                  <a:cubicBezTo>
                    <a:pt x="51" y="42"/>
                    <a:pt x="48" y="44"/>
                    <a:pt x="45" y="47"/>
                  </a:cubicBezTo>
                  <a:cubicBezTo>
                    <a:pt x="24" y="40"/>
                    <a:pt x="24" y="40"/>
                    <a:pt x="24" y="40"/>
                  </a:cubicBezTo>
                  <a:cubicBezTo>
                    <a:pt x="22" y="43"/>
                    <a:pt x="19" y="46"/>
                    <a:pt x="17" y="49"/>
                  </a:cubicBezTo>
                  <a:cubicBezTo>
                    <a:pt x="15" y="52"/>
                    <a:pt x="14" y="55"/>
                    <a:pt x="12" y="58"/>
                  </a:cubicBezTo>
                  <a:cubicBezTo>
                    <a:pt x="28" y="75"/>
                    <a:pt x="28" y="75"/>
                    <a:pt x="28" y="75"/>
                  </a:cubicBezTo>
                  <a:cubicBezTo>
                    <a:pt x="27" y="78"/>
                    <a:pt x="25" y="82"/>
                    <a:pt x="24" y="86"/>
                  </a:cubicBezTo>
                  <a:cubicBezTo>
                    <a:pt x="2" y="90"/>
                    <a:pt x="2" y="90"/>
                    <a:pt x="2" y="90"/>
                  </a:cubicBezTo>
                  <a:cubicBezTo>
                    <a:pt x="1" y="97"/>
                    <a:pt x="0" y="104"/>
                    <a:pt x="1" y="111"/>
                  </a:cubicBezTo>
                  <a:cubicBezTo>
                    <a:pt x="23" y="118"/>
                    <a:pt x="23" y="118"/>
                    <a:pt x="23" y="118"/>
                  </a:cubicBezTo>
                  <a:cubicBezTo>
                    <a:pt x="24" y="122"/>
                    <a:pt x="24" y="126"/>
                    <a:pt x="25" y="129"/>
                  </a:cubicBezTo>
                  <a:cubicBezTo>
                    <a:pt x="8" y="145"/>
                    <a:pt x="8" y="145"/>
                    <a:pt x="8" y="145"/>
                  </a:cubicBezTo>
                  <a:cubicBezTo>
                    <a:pt x="11" y="151"/>
                    <a:pt x="14" y="158"/>
                    <a:pt x="18" y="164"/>
                  </a:cubicBezTo>
                  <a:cubicBezTo>
                    <a:pt x="40" y="158"/>
                    <a:pt x="40" y="158"/>
                    <a:pt x="40" y="158"/>
                  </a:cubicBezTo>
                  <a:cubicBezTo>
                    <a:pt x="43" y="161"/>
                    <a:pt x="45" y="164"/>
                    <a:pt x="48" y="167"/>
                  </a:cubicBezTo>
                  <a:cubicBezTo>
                    <a:pt x="41" y="189"/>
                    <a:pt x="41" y="189"/>
                    <a:pt x="41" y="189"/>
                  </a:cubicBezTo>
                  <a:cubicBezTo>
                    <a:pt x="44" y="191"/>
                    <a:pt x="46" y="193"/>
                    <a:pt x="49" y="195"/>
                  </a:cubicBezTo>
                  <a:cubicBezTo>
                    <a:pt x="52" y="197"/>
                    <a:pt x="56" y="199"/>
                    <a:pt x="59" y="200"/>
                  </a:cubicBezTo>
                  <a:cubicBezTo>
                    <a:pt x="76" y="184"/>
                    <a:pt x="76" y="184"/>
                    <a:pt x="76" y="184"/>
                  </a:cubicBezTo>
                  <a:cubicBezTo>
                    <a:pt x="79" y="186"/>
                    <a:pt x="83" y="187"/>
                    <a:pt x="87" y="188"/>
                  </a:cubicBezTo>
                  <a:cubicBezTo>
                    <a:pt x="91" y="210"/>
                    <a:pt x="91" y="210"/>
                    <a:pt x="91" y="210"/>
                  </a:cubicBezTo>
                  <a:cubicBezTo>
                    <a:pt x="98" y="212"/>
                    <a:pt x="105" y="212"/>
                    <a:pt x="112" y="211"/>
                  </a:cubicBezTo>
                  <a:cubicBezTo>
                    <a:pt x="119" y="189"/>
                    <a:pt x="119" y="189"/>
                    <a:pt x="119" y="189"/>
                  </a:cubicBezTo>
                  <a:cubicBezTo>
                    <a:pt x="123" y="189"/>
                    <a:pt x="127" y="188"/>
                    <a:pt x="130" y="187"/>
                  </a:cubicBezTo>
                  <a:cubicBezTo>
                    <a:pt x="146" y="204"/>
                    <a:pt x="146" y="204"/>
                    <a:pt x="146" y="204"/>
                  </a:cubicBezTo>
                  <a:cubicBezTo>
                    <a:pt x="152" y="201"/>
                    <a:pt x="159" y="198"/>
                    <a:pt x="165" y="194"/>
                  </a:cubicBezTo>
                  <a:cubicBezTo>
                    <a:pt x="159" y="172"/>
                    <a:pt x="159" y="172"/>
                    <a:pt x="159" y="172"/>
                  </a:cubicBezTo>
                  <a:cubicBezTo>
                    <a:pt x="162" y="169"/>
                    <a:pt x="165" y="167"/>
                    <a:pt x="168" y="164"/>
                  </a:cubicBezTo>
                  <a:cubicBezTo>
                    <a:pt x="189" y="171"/>
                    <a:pt x="189" y="171"/>
                    <a:pt x="189" y="171"/>
                  </a:cubicBezTo>
                  <a:cubicBezTo>
                    <a:pt x="191" y="169"/>
                    <a:pt x="193" y="166"/>
                    <a:pt x="195" y="163"/>
                  </a:cubicBezTo>
                  <a:cubicBezTo>
                    <a:pt x="197" y="160"/>
                    <a:pt x="199" y="156"/>
                    <a:pt x="201" y="153"/>
                  </a:cubicBezTo>
                  <a:cubicBezTo>
                    <a:pt x="185" y="137"/>
                    <a:pt x="185" y="137"/>
                    <a:pt x="185" y="137"/>
                  </a:cubicBezTo>
                  <a:cubicBezTo>
                    <a:pt x="187" y="133"/>
                    <a:pt x="188" y="129"/>
                    <a:pt x="189" y="126"/>
                  </a:cubicBezTo>
                  <a:cubicBezTo>
                    <a:pt x="211" y="121"/>
                    <a:pt x="211" y="121"/>
                    <a:pt x="211" y="121"/>
                  </a:cubicBezTo>
                  <a:cubicBezTo>
                    <a:pt x="212" y="114"/>
                    <a:pt x="212" y="107"/>
                    <a:pt x="212" y="100"/>
                  </a:cubicBezTo>
                  <a:lnTo>
                    <a:pt x="190" y="93"/>
                  </a:lnTo>
                  <a:close/>
                  <a:moveTo>
                    <a:pt x="163" y="142"/>
                  </a:moveTo>
                  <a:cubicBezTo>
                    <a:pt x="143" y="174"/>
                    <a:pt x="101" y="183"/>
                    <a:pt x="70" y="163"/>
                  </a:cubicBezTo>
                  <a:cubicBezTo>
                    <a:pt x="38" y="143"/>
                    <a:pt x="29" y="101"/>
                    <a:pt x="49" y="70"/>
                  </a:cubicBezTo>
                  <a:cubicBezTo>
                    <a:pt x="70" y="38"/>
                    <a:pt x="111" y="29"/>
                    <a:pt x="143" y="49"/>
                  </a:cubicBezTo>
                  <a:cubicBezTo>
                    <a:pt x="174" y="69"/>
                    <a:pt x="183" y="111"/>
                    <a:pt x="163" y="1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Freeform 11"/>
            <p:cNvSpPr>
              <a:spLocks noEditPoints="1"/>
            </p:cNvSpPr>
            <p:nvPr/>
          </p:nvSpPr>
          <p:spPr bwMode="auto">
            <a:xfrm>
              <a:off x="5522826" y="3382655"/>
              <a:ext cx="480687" cy="480687"/>
            </a:xfrm>
            <a:custGeom>
              <a:avLst/>
              <a:gdLst>
                <a:gd name="T0" fmla="*/ 1163653098 w 176"/>
                <a:gd name="T1" fmla="*/ 656421797 h 176"/>
                <a:gd name="T2" fmla="*/ 1312840863 w 176"/>
                <a:gd name="T3" fmla="*/ 559448657 h 176"/>
                <a:gd name="T4" fmla="*/ 1283002764 w 176"/>
                <a:gd name="T5" fmla="*/ 432640149 h 176"/>
                <a:gd name="T6" fmla="*/ 1096520789 w 176"/>
                <a:gd name="T7" fmla="*/ 410263623 h 176"/>
                <a:gd name="T8" fmla="*/ 1029385748 w 176"/>
                <a:gd name="T9" fmla="*/ 320752057 h 176"/>
                <a:gd name="T10" fmla="*/ 1074141531 w 176"/>
                <a:gd name="T11" fmla="*/ 149187765 h 176"/>
                <a:gd name="T12" fmla="*/ 1014468064 w 176"/>
                <a:gd name="T13" fmla="*/ 104429251 h 176"/>
                <a:gd name="T14" fmla="*/ 954794597 w 176"/>
                <a:gd name="T15" fmla="*/ 74593883 h 176"/>
                <a:gd name="T16" fmla="*/ 813065673 w 176"/>
                <a:gd name="T17" fmla="*/ 179023133 h 176"/>
                <a:gd name="T18" fmla="*/ 701177581 w 176"/>
                <a:gd name="T19" fmla="*/ 156646607 h 176"/>
                <a:gd name="T20" fmla="*/ 604204441 w 176"/>
                <a:gd name="T21" fmla="*/ 0 h 176"/>
                <a:gd name="T22" fmla="*/ 477395933 w 176"/>
                <a:gd name="T23" fmla="*/ 29838099 h 176"/>
                <a:gd name="T24" fmla="*/ 455019407 w 176"/>
                <a:gd name="T25" fmla="*/ 201402391 h 176"/>
                <a:gd name="T26" fmla="*/ 335669741 w 176"/>
                <a:gd name="T27" fmla="*/ 275996273 h 176"/>
                <a:gd name="T28" fmla="*/ 156646607 w 176"/>
                <a:gd name="T29" fmla="*/ 231237759 h 176"/>
                <a:gd name="T30" fmla="*/ 104429251 w 176"/>
                <a:gd name="T31" fmla="*/ 305831641 h 176"/>
                <a:gd name="T32" fmla="*/ 89511567 w 176"/>
                <a:gd name="T33" fmla="*/ 328210899 h 176"/>
                <a:gd name="T34" fmla="*/ 193943549 w 176"/>
                <a:gd name="T35" fmla="*/ 462478249 h 176"/>
                <a:gd name="T36" fmla="*/ 156646607 w 176"/>
                <a:gd name="T37" fmla="*/ 634042540 h 176"/>
                <a:gd name="T38" fmla="*/ 0 w 176"/>
                <a:gd name="T39" fmla="*/ 731012949 h 176"/>
                <a:gd name="T40" fmla="*/ 22379257 w 176"/>
                <a:gd name="T41" fmla="*/ 827986089 h 176"/>
                <a:gd name="T42" fmla="*/ 193943549 w 176"/>
                <a:gd name="T43" fmla="*/ 850362615 h 176"/>
                <a:gd name="T44" fmla="*/ 305831641 w 176"/>
                <a:gd name="T45" fmla="*/ 1021926906 h 176"/>
                <a:gd name="T46" fmla="*/ 268534700 w 176"/>
                <a:gd name="T47" fmla="*/ 1193491197 h 176"/>
                <a:gd name="T48" fmla="*/ 305831641 w 176"/>
                <a:gd name="T49" fmla="*/ 1223329297 h 176"/>
                <a:gd name="T50" fmla="*/ 343128583 w 176"/>
                <a:gd name="T51" fmla="*/ 1245705823 h 176"/>
                <a:gd name="T52" fmla="*/ 484854775 w 176"/>
                <a:gd name="T53" fmla="*/ 1133817730 h 176"/>
                <a:gd name="T54" fmla="*/ 686257165 w 176"/>
                <a:gd name="T55" fmla="*/ 1163653098 h 176"/>
                <a:gd name="T56" fmla="*/ 775768732 w 176"/>
                <a:gd name="T57" fmla="*/ 1312840863 h 176"/>
                <a:gd name="T58" fmla="*/ 872741872 w 176"/>
                <a:gd name="T59" fmla="*/ 1290461606 h 176"/>
                <a:gd name="T60" fmla="*/ 895118398 w 176"/>
                <a:gd name="T61" fmla="*/ 1111438473 h 176"/>
                <a:gd name="T62" fmla="*/ 1036844590 w 176"/>
                <a:gd name="T63" fmla="*/ 999550380 h 176"/>
                <a:gd name="T64" fmla="*/ 1208411613 w 176"/>
                <a:gd name="T65" fmla="*/ 1036844590 h 176"/>
                <a:gd name="T66" fmla="*/ 1215870455 w 176"/>
                <a:gd name="T67" fmla="*/ 1021926906 h 176"/>
                <a:gd name="T68" fmla="*/ 1260626238 w 176"/>
                <a:gd name="T69" fmla="*/ 939874181 h 176"/>
                <a:gd name="T70" fmla="*/ 1148735414 w 176"/>
                <a:gd name="T71" fmla="*/ 790689147 h 176"/>
                <a:gd name="T72" fmla="*/ 1163653098 w 176"/>
                <a:gd name="T73" fmla="*/ 656421797 h 176"/>
                <a:gd name="T74" fmla="*/ 977171123 w 176"/>
                <a:gd name="T75" fmla="*/ 865280299 h 176"/>
                <a:gd name="T76" fmla="*/ 455019407 w 176"/>
                <a:gd name="T77" fmla="*/ 977171123 h 176"/>
                <a:gd name="T78" fmla="*/ 343128583 w 176"/>
                <a:gd name="T79" fmla="*/ 455019407 h 176"/>
                <a:gd name="T80" fmla="*/ 865280299 w 176"/>
                <a:gd name="T81" fmla="*/ 343128583 h 176"/>
                <a:gd name="T82" fmla="*/ 977171123 w 176"/>
                <a:gd name="T83" fmla="*/ 865280299 h 17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76" h="176">
                  <a:moveTo>
                    <a:pt x="156" y="88"/>
                  </a:moveTo>
                  <a:cubicBezTo>
                    <a:pt x="176" y="75"/>
                    <a:pt x="176" y="75"/>
                    <a:pt x="176" y="75"/>
                  </a:cubicBezTo>
                  <a:cubicBezTo>
                    <a:pt x="175" y="69"/>
                    <a:pt x="174" y="64"/>
                    <a:pt x="172" y="58"/>
                  </a:cubicBezTo>
                  <a:cubicBezTo>
                    <a:pt x="147" y="55"/>
                    <a:pt x="147" y="55"/>
                    <a:pt x="147" y="55"/>
                  </a:cubicBezTo>
                  <a:cubicBezTo>
                    <a:pt x="145" y="51"/>
                    <a:pt x="142" y="47"/>
                    <a:pt x="138" y="43"/>
                  </a:cubicBezTo>
                  <a:cubicBezTo>
                    <a:pt x="144" y="20"/>
                    <a:pt x="144" y="20"/>
                    <a:pt x="144" y="20"/>
                  </a:cubicBezTo>
                  <a:cubicBezTo>
                    <a:pt x="141" y="18"/>
                    <a:pt x="139" y="16"/>
                    <a:pt x="136" y="14"/>
                  </a:cubicBezTo>
                  <a:cubicBezTo>
                    <a:pt x="134" y="12"/>
                    <a:pt x="131" y="11"/>
                    <a:pt x="128" y="10"/>
                  </a:cubicBezTo>
                  <a:cubicBezTo>
                    <a:pt x="109" y="24"/>
                    <a:pt x="109" y="24"/>
                    <a:pt x="109" y="24"/>
                  </a:cubicBezTo>
                  <a:cubicBezTo>
                    <a:pt x="104" y="23"/>
                    <a:pt x="99" y="22"/>
                    <a:pt x="94" y="21"/>
                  </a:cubicBezTo>
                  <a:cubicBezTo>
                    <a:pt x="81" y="0"/>
                    <a:pt x="81" y="0"/>
                    <a:pt x="81" y="0"/>
                  </a:cubicBezTo>
                  <a:cubicBezTo>
                    <a:pt x="76" y="1"/>
                    <a:pt x="70" y="2"/>
                    <a:pt x="64" y="4"/>
                  </a:cubicBezTo>
                  <a:cubicBezTo>
                    <a:pt x="61" y="27"/>
                    <a:pt x="61" y="27"/>
                    <a:pt x="61" y="27"/>
                  </a:cubicBezTo>
                  <a:cubicBezTo>
                    <a:pt x="55" y="29"/>
                    <a:pt x="50" y="33"/>
                    <a:pt x="45" y="37"/>
                  </a:cubicBezTo>
                  <a:cubicBezTo>
                    <a:pt x="21" y="31"/>
                    <a:pt x="21" y="31"/>
                    <a:pt x="21" y="31"/>
                  </a:cubicBezTo>
                  <a:cubicBezTo>
                    <a:pt x="18" y="34"/>
                    <a:pt x="16" y="38"/>
                    <a:pt x="14" y="41"/>
                  </a:cubicBezTo>
                  <a:cubicBezTo>
                    <a:pt x="13" y="42"/>
                    <a:pt x="13" y="43"/>
                    <a:pt x="12" y="44"/>
                  </a:cubicBezTo>
                  <a:cubicBezTo>
                    <a:pt x="26" y="62"/>
                    <a:pt x="26" y="62"/>
                    <a:pt x="26" y="62"/>
                  </a:cubicBezTo>
                  <a:cubicBezTo>
                    <a:pt x="23" y="70"/>
                    <a:pt x="22" y="77"/>
                    <a:pt x="21" y="85"/>
                  </a:cubicBezTo>
                  <a:cubicBezTo>
                    <a:pt x="0" y="98"/>
                    <a:pt x="0" y="98"/>
                    <a:pt x="0" y="98"/>
                  </a:cubicBezTo>
                  <a:cubicBezTo>
                    <a:pt x="1" y="103"/>
                    <a:pt x="1" y="107"/>
                    <a:pt x="3" y="111"/>
                  </a:cubicBezTo>
                  <a:cubicBezTo>
                    <a:pt x="26" y="114"/>
                    <a:pt x="26" y="114"/>
                    <a:pt x="26" y="114"/>
                  </a:cubicBezTo>
                  <a:cubicBezTo>
                    <a:pt x="29" y="122"/>
                    <a:pt x="34" y="130"/>
                    <a:pt x="41" y="137"/>
                  </a:cubicBezTo>
                  <a:cubicBezTo>
                    <a:pt x="36" y="160"/>
                    <a:pt x="36" y="160"/>
                    <a:pt x="36" y="160"/>
                  </a:cubicBezTo>
                  <a:cubicBezTo>
                    <a:pt x="37" y="161"/>
                    <a:pt x="39" y="163"/>
                    <a:pt x="41" y="164"/>
                  </a:cubicBezTo>
                  <a:cubicBezTo>
                    <a:pt x="42" y="165"/>
                    <a:pt x="44" y="166"/>
                    <a:pt x="46" y="167"/>
                  </a:cubicBezTo>
                  <a:cubicBezTo>
                    <a:pt x="65" y="152"/>
                    <a:pt x="65" y="152"/>
                    <a:pt x="65" y="152"/>
                  </a:cubicBezTo>
                  <a:cubicBezTo>
                    <a:pt x="74" y="155"/>
                    <a:pt x="83" y="157"/>
                    <a:pt x="92" y="156"/>
                  </a:cubicBezTo>
                  <a:cubicBezTo>
                    <a:pt x="104" y="176"/>
                    <a:pt x="104" y="176"/>
                    <a:pt x="104" y="176"/>
                  </a:cubicBezTo>
                  <a:cubicBezTo>
                    <a:pt x="109" y="175"/>
                    <a:pt x="113" y="174"/>
                    <a:pt x="117" y="173"/>
                  </a:cubicBezTo>
                  <a:cubicBezTo>
                    <a:pt x="120" y="149"/>
                    <a:pt x="120" y="149"/>
                    <a:pt x="120" y="149"/>
                  </a:cubicBezTo>
                  <a:cubicBezTo>
                    <a:pt x="127" y="145"/>
                    <a:pt x="133" y="140"/>
                    <a:pt x="139" y="134"/>
                  </a:cubicBezTo>
                  <a:cubicBezTo>
                    <a:pt x="162" y="139"/>
                    <a:pt x="162" y="139"/>
                    <a:pt x="162" y="139"/>
                  </a:cubicBezTo>
                  <a:cubicBezTo>
                    <a:pt x="162" y="138"/>
                    <a:pt x="163" y="138"/>
                    <a:pt x="163" y="137"/>
                  </a:cubicBezTo>
                  <a:cubicBezTo>
                    <a:pt x="165" y="133"/>
                    <a:pt x="167" y="130"/>
                    <a:pt x="169" y="126"/>
                  </a:cubicBezTo>
                  <a:cubicBezTo>
                    <a:pt x="154" y="106"/>
                    <a:pt x="154" y="106"/>
                    <a:pt x="154" y="106"/>
                  </a:cubicBezTo>
                  <a:cubicBezTo>
                    <a:pt x="156" y="100"/>
                    <a:pt x="156" y="94"/>
                    <a:pt x="156" y="88"/>
                  </a:cubicBezTo>
                  <a:close/>
                  <a:moveTo>
                    <a:pt x="131" y="116"/>
                  </a:moveTo>
                  <a:cubicBezTo>
                    <a:pt x="116" y="140"/>
                    <a:pt x="85" y="146"/>
                    <a:pt x="61" y="131"/>
                  </a:cubicBezTo>
                  <a:cubicBezTo>
                    <a:pt x="38" y="116"/>
                    <a:pt x="31" y="85"/>
                    <a:pt x="46" y="61"/>
                  </a:cubicBezTo>
                  <a:cubicBezTo>
                    <a:pt x="61" y="38"/>
                    <a:pt x="92" y="31"/>
                    <a:pt x="116" y="46"/>
                  </a:cubicBezTo>
                  <a:cubicBezTo>
                    <a:pt x="140" y="61"/>
                    <a:pt x="146" y="92"/>
                    <a:pt x="131" y="1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 name="Freeform 12"/>
            <p:cNvSpPr>
              <a:spLocks noEditPoints="1"/>
            </p:cNvSpPr>
            <p:nvPr/>
          </p:nvSpPr>
          <p:spPr bwMode="auto">
            <a:xfrm>
              <a:off x="5500872" y="3059116"/>
              <a:ext cx="358204" cy="367448"/>
            </a:xfrm>
            <a:custGeom>
              <a:avLst/>
              <a:gdLst>
                <a:gd name="T0" fmla="*/ 104674865 w 131"/>
                <a:gd name="T1" fmla="*/ 594031793 h 134"/>
                <a:gd name="T2" fmla="*/ 14954333 w 131"/>
                <a:gd name="T3" fmla="*/ 706821876 h 134"/>
                <a:gd name="T4" fmla="*/ 52338800 w 131"/>
                <a:gd name="T5" fmla="*/ 782017093 h 134"/>
                <a:gd name="T6" fmla="*/ 201873931 w 131"/>
                <a:gd name="T7" fmla="*/ 766976404 h 134"/>
                <a:gd name="T8" fmla="*/ 254212730 w 131"/>
                <a:gd name="T9" fmla="*/ 812092986 h 134"/>
                <a:gd name="T10" fmla="*/ 314027330 w 131"/>
                <a:gd name="T11" fmla="*/ 849690594 h 134"/>
                <a:gd name="T12" fmla="*/ 343935996 w 131"/>
                <a:gd name="T13" fmla="*/ 992559312 h 134"/>
                <a:gd name="T14" fmla="*/ 433656528 w 131"/>
                <a:gd name="T15" fmla="*/ 1007597259 h 134"/>
                <a:gd name="T16" fmla="*/ 508425461 w 131"/>
                <a:gd name="T17" fmla="*/ 879766487 h 134"/>
                <a:gd name="T18" fmla="*/ 650484792 w 131"/>
                <a:gd name="T19" fmla="*/ 842171621 h 134"/>
                <a:gd name="T20" fmla="*/ 777592524 w 131"/>
                <a:gd name="T21" fmla="*/ 909845122 h 134"/>
                <a:gd name="T22" fmla="*/ 844882923 w 131"/>
                <a:gd name="T23" fmla="*/ 849690594 h 134"/>
                <a:gd name="T24" fmla="*/ 800022657 w 131"/>
                <a:gd name="T25" fmla="*/ 706821876 h 134"/>
                <a:gd name="T26" fmla="*/ 844882923 w 131"/>
                <a:gd name="T27" fmla="*/ 571472131 h 134"/>
                <a:gd name="T28" fmla="*/ 979466455 w 131"/>
                <a:gd name="T29" fmla="*/ 511317603 h 134"/>
                <a:gd name="T30" fmla="*/ 971990656 w 131"/>
                <a:gd name="T31" fmla="*/ 413565466 h 134"/>
                <a:gd name="T32" fmla="*/ 829928590 w 131"/>
                <a:gd name="T33" fmla="*/ 360929911 h 134"/>
                <a:gd name="T34" fmla="*/ 777592524 w 131"/>
                <a:gd name="T35" fmla="*/ 270696748 h 134"/>
                <a:gd name="T36" fmla="*/ 814976991 w 131"/>
                <a:gd name="T37" fmla="*/ 127830772 h 134"/>
                <a:gd name="T38" fmla="*/ 770113991 w 131"/>
                <a:gd name="T39" fmla="*/ 90233163 h 134"/>
                <a:gd name="T40" fmla="*/ 725253725 w 131"/>
                <a:gd name="T41" fmla="*/ 60154528 h 134"/>
                <a:gd name="T42" fmla="*/ 598148727 w 131"/>
                <a:gd name="T43" fmla="*/ 142868718 h 134"/>
                <a:gd name="T44" fmla="*/ 493471127 w 131"/>
                <a:gd name="T45" fmla="*/ 120309056 h 134"/>
                <a:gd name="T46" fmla="*/ 403750596 w 131"/>
                <a:gd name="T47" fmla="*/ 0 h 134"/>
                <a:gd name="T48" fmla="*/ 306551530 w 131"/>
                <a:gd name="T49" fmla="*/ 22556920 h 134"/>
                <a:gd name="T50" fmla="*/ 291597197 w 131"/>
                <a:gd name="T51" fmla="*/ 172944611 h 134"/>
                <a:gd name="T52" fmla="*/ 186922332 w 131"/>
                <a:gd name="T53" fmla="*/ 255658801 h 134"/>
                <a:gd name="T54" fmla="*/ 29908667 w 131"/>
                <a:gd name="T55" fmla="*/ 255658801 h 134"/>
                <a:gd name="T56" fmla="*/ 0 w 131"/>
                <a:gd name="T57" fmla="*/ 338372991 h 134"/>
                <a:gd name="T58" fmla="*/ 104674865 w 131"/>
                <a:gd name="T59" fmla="*/ 443644101 h 134"/>
                <a:gd name="T60" fmla="*/ 104674865 w 131"/>
                <a:gd name="T61" fmla="*/ 594031793 h 134"/>
                <a:gd name="T62" fmla="*/ 239258397 w 131"/>
                <a:gd name="T63" fmla="*/ 338372991 h 134"/>
                <a:gd name="T64" fmla="*/ 643008993 w 131"/>
                <a:gd name="T65" fmla="*/ 270696748 h 134"/>
                <a:gd name="T66" fmla="*/ 702823592 w 131"/>
                <a:gd name="T67" fmla="*/ 669224268 h 134"/>
                <a:gd name="T68" fmla="*/ 306551530 w 131"/>
                <a:gd name="T69" fmla="*/ 736900511 h 134"/>
                <a:gd name="T70" fmla="*/ 239258397 w 131"/>
                <a:gd name="T71" fmla="*/ 338372991 h 13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31" h="134">
                  <a:moveTo>
                    <a:pt x="14" y="79"/>
                  </a:moveTo>
                  <a:cubicBezTo>
                    <a:pt x="2" y="94"/>
                    <a:pt x="2" y="94"/>
                    <a:pt x="2" y="94"/>
                  </a:cubicBezTo>
                  <a:cubicBezTo>
                    <a:pt x="3" y="97"/>
                    <a:pt x="5" y="101"/>
                    <a:pt x="7" y="104"/>
                  </a:cubicBezTo>
                  <a:cubicBezTo>
                    <a:pt x="27" y="102"/>
                    <a:pt x="27" y="102"/>
                    <a:pt x="27" y="102"/>
                  </a:cubicBezTo>
                  <a:cubicBezTo>
                    <a:pt x="29" y="104"/>
                    <a:pt x="31" y="106"/>
                    <a:pt x="34" y="108"/>
                  </a:cubicBezTo>
                  <a:cubicBezTo>
                    <a:pt x="37" y="110"/>
                    <a:pt x="39" y="111"/>
                    <a:pt x="42" y="113"/>
                  </a:cubicBezTo>
                  <a:cubicBezTo>
                    <a:pt x="46" y="132"/>
                    <a:pt x="46" y="132"/>
                    <a:pt x="46" y="132"/>
                  </a:cubicBezTo>
                  <a:cubicBezTo>
                    <a:pt x="50" y="133"/>
                    <a:pt x="54" y="134"/>
                    <a:pt x="58" y="134"/>
                  </a:cubicBezTo>
                  <a:cubicBezTo>
                    <a:pt x="68" y="117"/>
                    <a:pt x="68" y="117"/>
                    <a:pt x="68" y="117"/>
                  </a:cubicBezTo>
                  <a:cubicBezTo>
                    <a:pt x="75" y="117"/>
                    <a:pt x="81" y="115"/>
                    <a:pt x="87" y="112"/>
                  </a:cubicBezTo>
                  <a:cubicBezTo>
                    <a:pt x="104" y="121"/>
                    <a:pt x="104" y="121"/>
                    <a:pt x="104" y="121"/>
                  </a:cubicBezTo>
                  <a:cubicBezTo>
                    <a:pt x="108" y="118"/>
                    <a:pt x="111" y="116"/>
                    <a:pt x="113" y="113"/>
                  </a:cubicBezTo>
                  <a:cubicBezTo>
                    <a:pt x="107" y="94"/>
                    <a:pt x="107" y="94"/>
                    <a:pt x="107" y="94"/>
                  </a:cubicBezTo>
                  <a:cubicBezTo>
                    <a:pt x="110" y="88"/>
                    <a:pt x="112" y="82"/>
                    <a:pt x="113" y="76"/>
                  </a:cubicBezTo>
                  <a:cubicBezTo>
                    <a:pt x="131" y="68"/>
                    <a:pt x="131" y="68"/>
                    <a:pt x="131" y="68"/>
                  </a:cubicBezTo>
                  <a:cubicBezTo>
                    <a:pt x="131" y="64"/>
                    <a:pt x="131" y="59"/>
                    <a:pt x="130" y="55"/>
                  </a:cubicBezTo>
                  <a:cubicBezTo>
                    <a:pt x="111" y="48"/>
                    <a:pt x="111" y="48"/>
                    <a:pt x="111" y="48"/>
                  </a:cubicBezTo>
                  <a:cubicBezTo>
                    <a:pt x="109" y="44"/>
                    <a:pt x="107" y="40"/>
                    <a:pt x="104" y="36"/>
                  </a:cubicBezTo>
                  <a:cubicBezTo>
                    <a:pt x="109" y="17"/>
                    <a:pt x="109" y="17"/>
                    <a:pt x="109" y="17"/>
                  </a:cubicBezTo>
                  <a:cubicBezTo>
                    <a:pt x="107" y="15"/>
                    <a:pt x="105" y="13"/>
                    <a:pt x="103" y="12"/>
                  </a:cubicBezTo>
                  <a:cubicBezTo>
                    <a:pt x="101" y="11"/>
                    <a:pt x="99" y="9"/>
                    <a:pt x="97" y="8"/>
                  </a:cubicBezTo>
                  <a:cubicBezTo>
                    <a:pt x="80" y="19"/>
                    <a:pt x="80" y="19"/>
                    <a:pt x="80" y="19"/>
                  </a:cubicBezTo>
                  <a:cubicBezTo>
                    <a:pt x="76" y="17"/>
                    <a:pt x="71" y="16"/>
                    <a:pt x="66" y="16"/>
                  </a:cubicBezTo>
                  <a:cubicBezTo>
                    <a:pt x="54" y="0"/>
                    <a:pt x="54" y="0"/>
                    <a:pt x="54" y="0"/>
                  </a:cubicBezTo>
                  <a:cubicBezTo>
                    <a:pt x="50" y="1"/>
                    <a:pt x="45" y="2"/>
                    <a:pt x="41" y="3"/>
                  </a:cubicBezTo>
                  <a:cubicBezTo>
                    <a:pt x="39" y="23"/>
                    <a:pt x="39" y="23"/>
                    <a:pt x="39" y="23"/>
                  </a:cubicBezTo>
                  <a:cubicBezTo>
                    <a:pt x="33" y="26"/>
                    <a:pt x="29" y="30"/>
                    <a:pt x="25" y="34"/>
                  </a:cubicBezTo>
                  <a:cubicBezTo>
                    <a:pt x="4" y="34"/>
                    <a:pt x="4" y="34"/>
                    <a:pt x="4" y="34"/>
                  </a:cubicBezTo>
                  <a:cubicBezTo>
                    <a:pt x="2" y="38"/>
                    <a:pt x="1" y="41"/>
                    <a:pt x="0" y="45"/>
                  </a:cubicBezTo>
                  <a:cubicBezTo>
                    <a:pt x="14" y="59"/>
                    <a:pt x="14" y="59"/>
                    <a:pt x="14" y="59"/>
                  </a:cubicBezTo>
                  <a:cubicBezTo>
                    <a:pt x="13" y="65"/>
                    <a:pt x="13" y="72"/>
                    <a:pt x="14" y="79"/>
                  </a:cubicBezTo>
                  <a:close/>
                  <a:moveTo>
                    <a:pt x="32" y="45"/>
                  </a:moveTo>
                  <a:cubicBezTo>
                    <a:pt x="45" y="28"/>
                    <a:pt x="69" y="24"/>
                    <a:pt x="86" y="36"/>
                  </a:cubicBezTo>
                  <a:cubicBezTo>
                    <a:pt x="103" y="49"/>
                    <a:pt x="106" y="72"/>
                    <a:pt x="94" y="89"/>
                  </a:cubicBezTo>
                  <a:cubicBezTo>
                    <a:pt x="82" y="106"/>
                    <a:pt x="58" y="110"/>
                    <a:pt x="41" y="98"/>
                  </a:cubicBezTo>
                  <a:cubicBezTo>
                    <a:pt x="24" y="86"/>
                    <a:pt x="20" y="62"/>
                    <a:pt x="32"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10" name="任意多边形 42"/>
          <p:cNvSpPr>
            <a:spLocks/>
          </p:cNvSpPr>
          <p:nvPr/>
        </p:nvSpPr>
        <p:spPr bwMode="auto">
          <a:xfrm>
            <a:off x="1885122" y="1894141"/>
            <a:ext cx="746746" cy="746745"/>
          </a:xfrm>
          <a:custGeom>
            <a:avLst/>
            <a:gdLst>
              <a:gd name="T0" fmla="*/ 429625 w 875300"/>
              <a:gd name="T1" fmla="*/ 166392 h 874712"/>
              <a:gd name="T2" fmla="*/ 762552 w 875300"/>
              <a:gd name="T3" fmla="*/ 560207 h 874712"/>
              <a:gd name="T4" fmla="*/ 762552 w 875300"/>
              <a:gd name="T5" fmla="*/ 839159 h 874712"/>
              <a:gd name="T6" fmla="*/ 721619 w 875300"/>
              <a:gd name="T7" fmla="*/ 874712 h 874712"/>
              <a:gd name="T8" fmla="*/ 506034 w 875300"/>
              <a:gd name="T9" fmla="*/ 874712 h 874712"/>
              <a:gd name="T10" fmla="*/ 506034 w 875300"/>
              <a:gd name="T11" fmla="*/ 623108 h 874712"/>
              <a:gd name="T12" fmla="*/ 355944 w 875300"/>
              <a:gd name="T13" fmla="*/ 623108 h 874712"/>
              <a:gd name="T14" fmla="*/ 355944 w 875300"/>
              <a:gd name="T15" fmla="*/ 874712 h 874712"/>
              <a:gd name="T16" fmla="*/ 137631 w 875300"/>
              <a:gd name="T17" fmla="*/ 874712 h 874712"/>
              <a:gd name="T18" fmla="*/ 93968 w 875300"/>
              <a:gd name="T19" fmla="*/ 839159 h 874712"/>
              <a:gd name="T20" fmla="*/ 93968 w 875300"/>
              <a:gd name="T21" fmla="*/ 590290 h 874712"/>
              <a:gd name="T22" fmla="*/ 429625 w 875300"/>
              <a:gd name="T23" fmla="*/ 166392 h 874712"/>
              <a:gd name="T24" fmla="*/ 427361 w 875300"/>
              <a:gd name="T25" fmla="*/ 0 h 874712"/>
              <a:gd name="T26" fmla="*/ 457406 w 875300"/>
              <a:gd name="T27" fmla="*/ 13668 h 874712"/>
              <a:gd name="T28" fmla="*/ 867100 w 875300"/>
              <a:gd name="T29" fmla="*/ 502985 h 874712"/>
              <a:gd name="T30" fmla="*/ 861637 w 875300"/>
              <a:gd name="T31" fmla="*/ 560390 h 874712"/>
              <a:gd name="T32" fmla="*/ 812474 w 875300"/>
              <a:gd name="T33" fmla="*/ 565858 h 874712"/>
              <a:gd name="T34" fmla="*/ 430092 w 875300"/>
              <a:gd name="T35" fmla="*/ 114812 h 874712"/>
              <a:gd name="T36" fmla="*/ 61368 w 875300"/>
              <a:gd name="T37" fmla="*/ 576792 h 874712"/>
              <a:gd name="T38" fmla="*/ 12205 w 875300"/>
              <a:gd name="T39" fmla="*/ 571325 h 874712"/>
              <a:gd name="T40" fmla="*/ 6742 w 875300"/>
              <a:gd name="T41" fmla="*/ 513919 h 874712"/>
              <a:gd name="T42" fmla="*/ 397317 w 875300"/>
              <a:gd name="T43" fmla="*/ 13668 h 874712"/>
              <a:gd name="T44" fmla="*/ 427361 w 875300"/>
              <a:gd name="T45" fmla="*/ 0 h 87471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875300" h="874712">
                <a:moveTo>
                  <a:pt x="429913" y="166392"/>
                </a:moveTo>
                <a:cubicBezTo>
                  <a:pt x="429913" y="166392"/>
                  <a:pt x="763064" y="541063"/>
                  <a:pt x="763064" y="560207"/>
                </a:cubicBezTo>
                <a:cubicBezTo>
                  <a:pt x="763064" y="560207"/>
                  <a:pt x="763064" y="560207"/>
                  <a:pt x="763064" y="839159"/>
                </a:cubicBezTo>
                <a:cubicBezTo>
                  <a:pt x="763064" y="858303"/>
                  <a:pt x="743949" y="874712"/>
                  <a:pt x="722103" y="874712"/>
                </a:cubicBezTo>
                <a:cubicBezTo>
                  <a:pt x="722103" y="874712"/>
                  <a:pt x="722103" y="874712"/>
                  <a:pt x="506374" y="874712"/>
                </a:cubicBezTo>
                <a:cubicBezTo>
                  <a:pt x="506374" y="874712"/>
                  <a:pt x="506374" y="874712"/>
                  <a:pt x="506374" y="623108"/>
                </a:cubicBezTo>
                <a:cubicBezTo>
                  <a:pt x="506374" y="623108"/>
                  <a:pt x="506374" y="623108"/>
                  <a:pt x="356183" y="623108"/>
                </a:cubicBezTo>
                <a:cubicBezTo>
                  <a:pt x="356183" y="623108"/>
                  <a:pt x="356183" y="623108"/>
                  <a:pt x="356183" y="874712"/>
                </a:cubicBezTo>
                <a:cubicBezTo>
                  <a:pt x="356183" y="874712"/>
                  <a:pt x="356183" y="874712"/>
                  <a:pt x="137723" y="874712"/>
                </a:cubicBezTo>
                <a:cubicBezTo>
                  <a:pt x="113146" y="874712"/>
                  <a:pt x="94031" y="858303"/>
                  <a:pt x="94031" y="839159"/>
                </a:cubicBezTo>
                <a:cubicBezTo>
                  <a:pt x="94031" y="839159"/>
                  <a:pt x="94031" y="839159"/>
                  <a:pt x="94031" y="590290"/>
                </a:cubicBezTo>
                <a:cubicBezTo>
                  <a:pt x="94031" y="590290"/>
                  <a:pt x="94031" y="590290"/>
                  <a:pt x="429913" y="166392"/>
                </a:cubicBezTo>
                <a:close/>
                <a:moveTo>
                  <a:pt x="427648" y="0"/>
                </a:moveTo>
                <a:cubicBezTo>
                  <a:pt x="438581" y="0"/>
                  <a:pt x="449513" y="2734"/>
                  <a:pt x="457713" y="13668"/>
                </a:cubicBezTo>
                <a:cubicBezTo>
                  <a:pt x="463179" y="19135"/>
                  <a:pt x="867682" y="502985"/>
                  <a:pt x="867682" y="502985"/>
                </a:cubicBezTo>
                <a:cubicBezTo>
                  <a:pt x="878614" y="516653"/>
                  <a:pt x="878614" y="543989"/>
                  <a:pt x="862215" y="560390"/>
                </a:cubicBezTo>
                <a:cubicBezTo>
                  <a:pt x="848550" y="579526"/>
                  <a:pt x="826685" y="582259"/>
                  <a:pt x="813019" y="565858"/>
                </a:cubicBezTo>
                <a:cubicBezTo>
                  <a:pt x="813019" y="565858"/>
                  <a:pt x="813019" y="565858"/>
                  <a:pt x="430381" y="114812"/>
                </a:cubicBezTo>
                <a:cubicBezTo>
                  <a:pt x="430381" y="114812"/>
                  <a:pt x="430381" y="114812"/>
                  <a:pt x="61409" y="576792"/>
                </a:cubicBezTo>
                <a:cubicBezTo>
                  <a:pt x="50477" y="590460"/>
                  <a:pt x="28612" y="587727"/>
                  <a:pt x="12213" y="571325"/>
                </a:cubicBezTo>
                <a:cubicBezTo>
                  <a:pt x="-1453" y="554923"/>
                  <a:pt x="-4186" y="530321"/>
                  <a:pt x="6747" y="513919"/>
                </a:cubicBezTo>
                <a:cubicBezTo>
                  <a:pt x="6747" y="513919"/>
                  <a:pt x="392117" y="21869"/>
                  <a:pt x="397584" y="13668"/>
                </a:cubicBezTo>
                <a:cubicBezTo>
                  <a:pt x="405783" y="2734"/>
                  <a:pt x="416716" y="0"/>
                  <a:pt x="42764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1" name="任意多边形 43"/>
          <p:cNvSpPr>
            <a:spLocks/>
          </p:cNvSpPr>
          <p:nvPr/>
        </p:nvSpPr>
        <p:spPr bwMode="auto">
          <a:xfrm>
            <a:off x="3378614" y="1886010"/>
            <a:ext cx="913442" cy="763008"/>
          </a:xfrm>
          <a:custGeom>
            <a:avLst/>
            <a:gdLst>
              <a:gd name="T0" fmla="*/ 210319 w 1068881"/>
              <a:gd name="T1" fmla="*/ 599305 h 894355"/>
              <a:gd name="T2" fmla="*/ 344554 w 1068881"/>
              <a:gd name="T3" fmla="*/ 599305 h 894355"/>
              <a:gd name="T4" fmla="*/ 382908 w 1068881"/>
              <a:gd name="T5" fmla="*/ 612937 h 894355"/>
              <a:gd name="T6" fmla="*/ 382908 w 1068881"/>
              <a:gd name="T7" fmla="*/ 880130 h 894355"/>
              <a:gd name="T8" fmla="*/ 344554 w 1068881"/>
              <a:gd name="T9" fmla="*/ 893762 h 894355"/>
              <a:gd name="T10" fmla="*/ 210319 w 1068881"/>
              <a:gd name="T11" fmla="*/ 893762 h 894355"/>
              <a:gd name="T12" fmla="*/ 174706 w 1068881"/>
              <a:gd name="T13" fmla="*/ 880130 h 894355"/>
              <a:gd name="T14" fmla="*/ 174706 w 1068881"/>
              <a:gd name="T15" fmla="*/ 612937 h 894355"/>
              <a:gd name="T16" fmla="*/ 210319 w 1068881"/>
              <a:gd name="T17" fmla="*/ 599305 h 894355"/>
              <a:gd name="T18" fmla="*/ 440300 w 1068881"/>
              <a:gd name="T19" fmla="*/ 445726 h 894355"/>
              <a:gd name="T20" fmla="*/ 573791 w 1068881"/>
              <a:gd name="T21" fmla="*/ 445726 h 894355"/>
              <a:gd name="T22" fmla="*/ 611931 w 1068881"/>
              <a:gd name="T23" fmla="*/ 464850 h 894355"/>
              <a:gd name="T24" fmla="*/ 611931 w 1068881"/>
              <a:gd name="T25" fmla="*/ 871907 h 894355"/>
              <a:gd name="T26" fmla="*/ 573791 w 1068881"/>
              <a:gd name="T27" fmla="*/ 893762 h 894355"/>
              <a:gd name="T28" fmla="*/ 440300 w 1068881"/>
              <a:gd name="T29" fmla="*/ 893762 h 894355"/>
              <a:gd name="T30" fmla="*/ 404885 w 1068881"/>
              <a:gd name="T31" fmla="*/ 871907 h 894355"/>
              <a:gd name="T32" fmla="*/ 404885 w 1068881"/>
              <a:gd name="T33" fmla="*/ 464850 h 894355"/>
              <a:gd name="T34" fmla="*/ 440300 w 1068881"/>
              <a:gd name="T35" fmla="*/ 445726 h 894355"/>
              <a:gd name="T36" fmla="*/ 669595 w 1068881"/>
              <a:gd name="T37" fmla="*/ 265588 h 894355"/>
              <a:gd name="T38" fmla="*/ 804108 w 1068881"/>
              <a:gd name="T39" fmla="*/ 265588 h 894355"/>
              <a:gd name="T40" fmla="*/ 839796 w 1068881"/>
              <a:gd name="T41" fmla="*/ 292900 h 894355"/>
              <a:gd name="T42" fmla="*/ 839796 w 1068881"/>
              <a:gd name="T43" fmla="*/ 863718 h 894355"/>
              <a:gd name="T44" fmla="*/ 804108 w 1068881"/>
              <a:gd name="T45" fmla="*/ 893761 h 894355"/>
              <a:gd name="T46" fmla="*/ 669595 w 1068881"/>
              <a:gd name="T47" fmla="*/ 893761 h 894355"/>
              <a:gd name="T48" fmla="*/ 633907 w 1068881"/>
              <a:gd name="T49" fmla="*/ 863718 h 894355"/>
              <a:gd name="T50" fmla="*/ 633907 w 1068881"/>
              <a:gd name="T51" fmla="*/ 292900 h 894355"/>
              <a:gd name="T52" fmla="*/ 669595 w 1068881"/>
              <a:gd name="T53" fmla="*/ 265588 h 894355"/>
              <a:gd name="T54" fmla="*/ 899774 w 1068881"/>
              <a:gd name="T55" fmla="*/ 125865 h 894355"/>
              <a:gd name="T56" fmla="*/ 1034288 w 1068881"/>
              <a:gd name="T57" fmla="*/ 125865 h 894355"/>
              <a:gd name="T58" fmla="*/ 1069975 w 1068881"/>
              <a:gd name="T59" fmla="*/ 161391 h 894355"/>
              <a:gd name="T60" fmla="*/ 1069975 w 1068881"/>
              <a:gd name="T61" fmla="*/ 858237 h 894355"/>
              <a:gd name="T62" fmla="*/ 1034288 w 1068881"/>
              <a:gd name="T63" fmla="*/ 893762 h 894355"/>
              <a:gd name="T64" fmla="*/ 899774 w 1068881"/>
              <a:gd name="T65" fmla="*/ 893762 h 894355"/>
              <a:gd name="T66" fmla="*/ 864086 w 1068881"/>
              <a:gd name="T67" fmla="*/ 858237 h 894355"/>
              <a:gd name="T68" fmla="*/ 864086 w 1068881"/>
              <a:gd name="T69" fmla="*/ 161391 h 894355"/>
              <a:gd name="T70" fmla="*/ 899774 w 1068881"/>
              <a:gd name="T71" fmla="*/ 125865 h 894355"/>
              <a:gd name="T72" fmla="*/ 839796 w 1068881"/>
              <a:gd name="T73" fmla="*/ 0 h 894355"/>
              <a:gd name="T74" fmla="*/ 785432 w 1068881"/>
              <a:gd name="T75" fmla="*/ 177828 h 894355"/>
              <a:gd name="T76" fmla="*/ 735086 w 1068881"/>
              <a:gd name="T77" fmla="*/ 135240 h 894355"/>
              <a:gd name="T78" fmla="*/ 649393 w 1068881"/>
              <a:gd name="T79" fmla="*/ 208520 h 894355"/>
              <a:gd name="T80" fmla="*/ 429248 w 1068881"/>
              <a:gd name="T81" fmla="*/ 396771 h 894355"/>
              <a:gd name="T82" fmla="*/ 390910 w 1068881"/>
              <a:gd name="T83" fmla="*/ 402227 h 894355"/>
              <a:gd name="T84" fmla="*/ 369002 w 1068881"/>
              <a:gd name="T85" fmla="*/ 374945 h 894355"/>
              <a:gd name="T86" fmla="*/ 369002 w 1068881"/>
              <a:gd name="T87" fmla="*/ 284914 h 894355"/>
              <a:gd name="T88" fmla="*/ 59560 w 1068881"/>
              <a:gd name="T89" fmla="*/ 549550 h 894355"/>
              <a:gd name="T90" fmla="*/ 34915 w 1068881"/>
              <a:gd name="T91" fmla="*/ 557735 h 894355"/>
              <a:gd name="T92" fmla="*/ 10268 w 1068881"/>
              <a:gd name="T93" fmla="*/ 549550 h 894355"/>
              <a:gd name="T94" fmla="*/ 10268 w 1068881"/>
              <a:gd name="T95" fmla="*/ 505899 h 894355"/>
              <a:gd name="T96" fmla="*/ 379956 w 1068881"/>
              <a:gd name="T97" fmla="*/ 186699 h 894355"/>
              <a:gd name="T98" fmla="*/ 418295 w 1068881"/>
              <a:gd name="T99" fmla="*/ 181243 h 894355"/>
              <a:gd name="T100" fmla="*/ 440202 w 1068881"/>
              <a:gd name="T101" fmla="*/ 208525 h 894355"/>
              <a:gd name="T102" fmla="*/ 440202 w 1068881"/>
              <a:gd name="T103" fmla="*/ 301284 h 894355"/>
              <a:gd name="T104" fmla="*/ 672627 w 1068881"/>
              <a:gd name="T105" fmla="*/ 103148 h 894355"/>
              <a:gd name="T106" fmla="*/ 684839 w 1068881"/>
              <a:gd name="T107" fmla="*/ 92736 h 894355"/>
              <a:gd name="T108" fmla="*/ 633907 w 1068881"/>
              <a:gd name="T109" fmla="*/ 49653 h 89435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068881" h="894355">
                <a:moveTo>
                  <a:pt x="210104" y="599703"/>
                </a:moveTo>
                <a:cubicBezTo>
                  <a:pt x="344202" y="599703"/>
                  <a:pt x="344202" y="599703"/>
                  <a:pt x="344202" y="599703"/>
                </a:cubicBezTo>
                <a:cubicBezTo>
                  <a:pt x="366096" y="599703"/>
                  <a:pt x="382516" y="605160"/>
                  <a:pt x="382516" y="613344"/>
                </a:cubicBezTo>
                <a:lnTo>
                  <a:pt x="382516" y="880714"/>
                </a:lnTo>
                <a:cubicBezTo>
                  <a:pt x="382516" y="888899"/>
                  <a:pt x="366096" y="894355"/>
                  <a:pt x="344202" y="894355"/>
                </a:cubicBezTo>
                <a:cubicBezTo>
                  <a:pt x="210104" y="894355"/>
                  <a:pt x="210104" y="894355"/>
                  <a:pt x="210104" y="894355"/>
                </a:cubicBezTo>
                <a:cubicBezTo>
                  <a:pt x="190947" y="894355"/>
                  <a:pt x="174527" y="888899"/>
                  <a:pt x="174527" y="880714"/>
                </a:cubicBezTo>
                <a:cubicBezTo>
                  <a:pt x="174527" y="613344"/>
                  <a:pt x="174527" y="613344"/>
                  <a:pt x="174527" y="613344"/>
                </a:cubicBezTo>
                <a:cubicBezTo>
                  <a:pt x="174527" y="605160"/>
                  <a:pt x="190947" y="599703"/>
                  <a:pt x="210104" y="599703"/>
                </a:cubicBezTo>
                <a:close/>
                <a:moveTo>
                  <a:pt x="439850" y="446022"/>
                </a:moveTo>
                <a:cubicBezTo>
                  <a:pt x="573204" y="446022"/>
                  <a:pt x="573204" y="446022"/>
                  <a:pt x="573204" y="446022"/>
                </a:cubicBezTo>
                <a:cubicBezTo>
                  <a:pt x="594976" y="446022"/>
                  <a:pt x="611305" y="454223"/>
                  <a:pt x="611305" y="465158"/>
                </a:cubicBezTo>
                <a:lnTo>
                  <a:pt x="611305" y="872485"/>
                </a:lnTo>
                <a:cubicBezTo>
                  <a:pt x="611305" y="883420"/>
                  <a:pt x="594976" y="894355"/>
                  <a:pt x="573204" y="894355"/>
                </a:cubicBezTo>
                <a:cubicBezTo>
                  <a:pt x="439850" y="894355"/>
                  <a:pt x="439850" y="894355"/>
                  <a:pt x="439850" y="894355"/>
                </a:cubicBezTo>
                <a:cubicBezTo>
                  <a:pt x="420800" y="894355"/>
                  <a:pt x="404471" y="883420"/>
                  <a:pt x="404471" y="872485"/>
                </a:cubicBezTo>
                <a:cubicBezTo>
                  <a:pt x="404471" y="465158"/>
                  <a:pt x="404471" y="465158"/>
                  <a:pt x="404471" y="465158"/>
                </a:cubicBezTo>
                <a:cubicBezTo>
                  <a:pt x="404471" y="454223"/>
                  <a:pt x="420800" y="446022"/>
                  <a:pt x="439850" y="446022"/>
                </a:cubicBezTo>
                <a:close/>
                <a:moveTo>
                  <a:pt x="668910" y="265764"/>
                </a:moveTo>
                <a:cubicBezTo>
                  <a:pt x="803286" y="265764"/>
                  <a:pt x="803286" y="265764"/>
                  <a:pt x="803286" y="265764"/>
                </a:cubicBezTo>
                <a:cubicBezTo>
                  <a:pt x="825225" y="265764"/>
                  <a:pt x="838937" y="276696"/>
                  <a:pt x="838937" y="293094"/>
                </a:cubicBezTo>
                <a:lnTo>
                  <a:pt x="838937" y="864291"/>
                </a:lnTo>
                <a:cubicBezTo>
                  <a:pt x="838937" y="880689"/>
                  <a:pt x="825225" y="894354"/>
                  <a:pt x="803286" y="894354"/>
                </a:cubicBezTo>
                <a:cubicBezTo>
                  <a:pt x="668910" y="894354"/>
                  <a:pt x="668910" y="894354"/>
                  <a:pt x="668910" y="894354"/>
                </a:cubicBezTo>
                <a:cubicBezTo>
                  <a:pt x="649713" y="894354"/>
                  <a:pt x="633259" y="880689"/>
                  <a:pt x="633259" y="864291"/>
                </a:cubicBezTo>
                <a:cubicBezTo>
                  <a:pt x="633259" y="293094"/>
                  <a:pt x="633259" y="293094"/>
                  <a:pt x="633259" y="293094"/>
                </a:cubicBezTo>
                <a:cubicBezTo>
                  <a:pt x="633259" y="276696"/>
                  <a:pt x="649713" y="265764"/>
                  <a:pt x="668910" y="265764"/>
                </a:cubicBezTo>
                <a:close/>
                <a:moveTo>
                  <a:pt x="898854" y="125949"/>
                </a:moveTo>
                <a:cubicBezTo>
                  <a:pt x="1033230" y="125949"/>
                  <a:pt x="1033230" y="125949"/>
                  <a:pt x="1033230" y="125949"/>
                </a:cubicBezTo>
                <a:cubicBezTo>
                  <a:pt x="1052427" y="125949"/>
                  <a:pt x="1068881" y="142356"/>
                  <a:pt x="1068881" y="161498"/>
                </a:cubicBezTo>
                <a:lnTo>
                  <a:pt x="1068881" y="858806"/>
                </a:lnTo>
                <a:cubicBezTo>
                  <a:pt x="1068881" y="877948"/>
                  <a:pt x="1052427" y="894355"/>
                  <a:pt x="1033230" y="894355"/>
                </a:cubicBezTo>
                <a:cubicBezTo>
                  <a:pt x="898854" y="894355"/>
                  <a:pt x="898854" y="894355"/>
                  <a:pt x="898854" y="894355"/>
                </a:cubicBezTo>
                <a:cubicBezTo>
                  <a:pt x="879657" y="894355"/>
                  <a:pt x="863203" y="877948"/>
                  <a:pt x="863203" y="858806"/>
                </a:cubicBezTo>
                <a:cubicBezTo>
                  <a:pt x="863203" y="161498"/>
                  <a:pt x="863203" y="161498"/>
                  <a:pt x="863203" y="161498"/>
                </a:cubicBezTo>
                <a:cubicBezTo>
                  <a:pt x="863203" y="142356"/>
                  <a:pt x="879657" y="125949"/>
                  <a:pt x="898854" y="125949"/>
                </a:cubicBezTo>
                <a:close/>
                <a:moveTo>
                  <a:pt x="838937" y="0"/>
                </a:moveTo>
                <a:lnTo>
                  <a:pt x="784629" y="177946"/>
                </a:lnTo>
                <a:lnTo>
                  <a:pt x="734334" y="135330"/>
                </a:lnTo>
                <a:lnTo>
                  <a:pt x="648729" y="208658"/>
                </a:lnTo>
                <a:cubicBezTo>
                  <a:pt x="428809" y="397034"/>
                  <a:pt x="428809" y="397034"/>
                  <a:pt x="428809" y="397034"/>
                </a:cubicBezTo>
                <a:cubicBezTo>
                  <a:pt x="417867" y="405224"/>
                  <a:pt x="404189" y="407954"/>
                  <a:pt x="390510" y="402494"/>
                </a:cubicBezTo>
                <a:cubicBezTo>
                  <a:pt x="376832" y="399764"/>
                  <a:pt x="368625" y="388844"/>
                  <a:pt x="368625" y="375194"/>
                </a:cubicBezTo>
                <a:cubicBezTo>
                  <a:pt x="368625" y="285103"/>
                  <a:pt x="368625" y="285103"/>
                  <a:pt x="368625" y="285103"/>
                </a:cubicBezTo>
                <a:cubicBezTo>
                  <a:pt x="59499" y="549915"/>
                  <a:pt x="59499" y="549915"/>
                  <a:pt x="59499" y="549915"/>
                </a:cubicBezTo>
                <a:cubicBezTo>
                  <a:pt x="54028" y="555375"/>
                  <a:pt x="43086" y="558105"/>
                  <a:pt x="34879" y="558105"/>
                </a:cubicBezTo>
                <a:cubicBezTo>
                  <a:pt x="26672" y="558105"/>
                  <a:pt x="15729" y="555375"/>
                  <a:pt x="10258" y="549915"/>
                </a:cubicBezTo>
                <a:cubicBezTo>
                  <a:pt x="-3420" y="536265"/>
                  <a:pt x="-3420" y="517155"/>
                  <a:pt x="10258" y="506235"/>
                </a:cubicBezTo>
                <a:cubicBezTo>
                  <a:pt x="379568" y="186823"/>
                  <a:pt x="379568" y="186823"/>
                  <a:pt x="379568" y="186823"/>
                </a:cubicBezTo>
                <a:cubicBezTo>
                  <a:pt x="387775" y="178633"/>
                  <a:pt x="404189" y="175903"/>
                  <a:pt x="417867" y="181363"/>
                </a:cubicBezTo>
                <a:cubicBezTo>
                  <a:pt x="431545" y="186823"/>
                  <a:pt x="439752" y="197743"/>
                  <a:pt x="439752" y="208663"/>
                </a:cubicBezTo>
                <a:cubicBezTo>
                  <a:pt x="439752" y="301484"/>
                  <a:pt x="439752" y="301484"/>
                  <a:pt x="439752" y="301484"/>
                </a:cubicBezTo>
                <a:cubicBezTo>
                  <a:pt x="572430" y="188188"/>
                  <a:pt x="638769" y="131540"/>
                  <a:pt x="671939" y="103216"/>
                </a:cubicBezTo>
                <a:lnTo>
                  <a:pt x="684139" y="92798"/>
                </a:lnTo>
                <a:lnTo>
                  <a:pt x="633259" y="49686"/>
                </a:lnTo>
                <a:lnTo>
                  <a:pt x="83893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2" name="任意多边形 44"/>
          <p:cNvSpPr>
            <a:spLocks/>
          </p:cNvSpPr>
          <p:nvPr/>
        </p:nvSpPr>
        <p:spPr bwMode="auto">
          <a:xfrm>
            <a:off x="6544492" y="1845352"/>
            <a:ext cx="815864" cy="845679"/>
          </a:xfrm>
          <a:custGeom>
            <a:avLst/>
            <a:gdLst>
              <a:gd name="T0" fmla="*/ 516797 w 956752"/>
              <a:gd name="T1" fmla="*/ 952129 h 990261"/>
              <a:gd name="T2" fmla="*/ 516797 w 956752"/>
              <a:gd name="T3" fmla="*/ 990261 h 990261"/>
              <a:gd name="T4" fmla="*/ 434467 w 956752"/>
              <a:gd name="T5" fmla="*/ 971195 h 990261"/>
              <a:gd name="T6" fmla="*/ 409975 w 956752"/>
              <a:gd name="T7" fmla="*/ 896665 h 990261"/>
              <a:gd name="T8" fmla="*/ 562728 w 956752"/>
              <a:gd name="T9" fmla="*/ 916309 h 990261"/>
              <a:gd name="T10" fmla="*/ 409975 w 956752"/>
              <a:gd name="T11" fmla="*/ 935952 h 990261"/>
              <a:gd name="T12" fmla="*/ 409975 w 956752"/>
              <a:gd name="T13" fmla="*/ 896665 h 990261"/>
              <a:gd name="T14" fmla="*/ 571350 w 956752"/>
              <a:gd name="T15" fmla="*/ 844668 h 990261"/>
              <a:gd name="T16" fmla="*/ 571350 w 956752"/>
              <a:gd name="T17" fmla="*/ 883955 h 990261"/>
              <a:gd name="T18" fmla="*/ 372070 w 956752"/>
              <a:gd name="T19" fmla="*/ 864312 h 990261"/>
              <a:gd name="T20" fmla="*/ 391179 w 956752"/>
              <a:gd name="T21" fmla="*/ 793826 h 990261"/>
              <a:gd name="T22" fmla="*/ 590459 w 956752"/>
              <a:gd name="T23" fmla="*/ 812892 h 990261"/>
              <a:gd name="T24" fmla="*/ 391179 w 956752"/>
              <a:gd name="T25" fmla="*/ 831958 h 990261"/>
              <a:gd name="T26" fmla="*/ 391179 w 956752"/>
              <a:gd name="T27" fmla="*/ 793826 h 990261"/>
              <a:gd name="T28" fmla="*/ 290214 w 956752"/>
              <a:gd name="T29" fmla="*/ 678766 h 990261"/>
              <a:gd name="T30" fmla="*/ 191692 w 956752"/>
              <a:gd name="T31" fmla="*/ 820324 h 990261"/>
              <a:gd name="T32" fmla="*/ 156114 w 956752"/>
              <a:gd name="T33" fmla="*/ 784935 h 990261"/>
              <a:gd name="T34" fmla="*/ 273793 w 956752"/>
              <a:gd name="T35" fmla="*/ 670259 h 990261"/>
              <a:gd name="T36" fmla="*/ 696765 w 956752"/>
              <a:gd name="T37" fmla="*/ 676044 h 990261"/>
              <a:gd name="T38" fmla="*/ 795561 w 956752"/>
              <a:gd name="T39" fmla="*/ 820324 h 990261"/>
              <a:gd name="T40" fmla="*/ 661089 w 956752"/>
              <a:gd name="T41" fmla="*/ 708711 h 990261"/>
              <a:gd name="T42" fmla="*/ 681329 w 956752"/>
              <a:gd name="T43" fmla="*/ 669919 h 990261"/>
              <a:gd name="T44" fmla="*/ 934879 w 956752"/>
              <a:gd name="T45" fmla="*/ 478376 h 990261"/>
              <a:gd name="T46" fmla="*/ 934879 w 956752"/>
              <a:gd name="T47" fmla="*/ 528063 h 990261"/>
              <a:gd name="T48" fmla="*/ 762628 w 956752"/>
              <a:gd name="T49" fmla="*/ 503219 h 990261"/>
              <a:gd name="T50" fmla="*/ 21873 w 956752"/>
              <a:gd name="T51" fmla="*/ 478376 h 990261"/>
              <a:gd name="T52" fmla="*/ 194124 w 956752"/>
              <a:gd name="T53" fmla="*/ 503219 h 990261"/>
              <a:gd name="T54" fmla="*/ 21873 w 956752"/>
              <a:gd name="T55" fmla="*/ 528063 h 990261"/>
              <a:gd name="T56" fmla="*/ 21873 w 956752"/>
              <a:gd name="T57" fmla="*/ 478376 h 990261"/>
              <a:gd name="T58" fmla="*/ 718720 w 956752"/>
              <a:gd name="T59" fmla="*/ 475880 h 990261"/>
              <a:gd name="T60" fmla="*/ 590440 w 956752"/>
              <a:gd name="T61" fmla="*/ 768405 h 990261"/>
              <a:gd name="T62" fmla="*/ 372091 w 956752"/>
              <a:gd name="T63" fmla="*/ 689123 h 990261"/>
              <a:gd name="T64" fmla="*/ 481265 w 956752"/>
              <a:gd name="T65" fmla="*/ 238032 h 990261"/>
              <a:gd name="T66" fmla="*/ 833753 w 956752"/>
              <a:gd name="T67" fmla="*/ 150732 h 990261"/>
              <a:gd name="T68" fmla="*/ 730036 w 956752"/>
              <a:gd name="T69" fmla="*/ 289930 h 990261"/>
              <a:gd name="T70" fmla="*/ 694554 w 956752"/>
              <a:gd name="T71" fmla="*/ 254448 h 990261"/>
              <a:gd name="T72" fmla="*/ 816353 w 956752"/>
              <a:gd name="T73" fmla="*/ 142203 h 990261"/>
              <a:gd name="T74" fmla="*/ 163842 w 956752"/>
              <a:gd name="T75" fmla="*/ 148003 h 990261"/>
              <a:gd name="T76" fmla="*/ 267559 w 956752"/>
              <a:gd name="T77" fmla="*/ 287200 h 990261"/>
              <a:gd name="T78" fmla="*/ 128360 w 956752"/>
              <a:gd name="T79" fmla="*/ 183485 h 990261"/>
              <a:gd name="T80" fmla="*/ 147466 w 956752"/>
              <a:gd name="T81" fmla="*/ 142203 h 990261"/>
              <a:gd name="T82" fmla="*/ 506109 w 956752"/>
              <a:gd name="T83" fmla="*/ 21873 h 990261"/>
              <a:gd name="T84" fmla="*/ 478742 w 956752"/>
              <a:gd name="T85" fmla="*/ 194123 h 990261"/>
              <a:gd name="T86" fmla="*/ 454111 w 956752"/>
              <a:gd name="T87" fmla="*/ 21873 h 990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6752" h="990261">
                <a:moveTo>
                  <a:pt x="442700" y="952129"/>
                </a:moveTo>
                <a:cubicBezTo>
                  <a:pt x="516797" y="952129"/>
                  <a:pt x="516797" y="952129"/>
                  <a:pt x="516797" y="952129"/>
                </a:cubicBezTo>
                <a:cubicBezTo>
                  <a:pt x="519541" y="952129"/>
                  <a:pt x="522285" y="960300"/>
                  <a:pt x="522285" y="971195"/>
                </a:cubicBezTo>
                <a:cubicBezTo>
                  <a:pt x="522285" y="979366"/>
                  <a:pt x="519541" y="990261"/>
                  <a:pt x="516797" y="990261"/>
                </a:cubicBezTo>
                <a:cubicBezTo>
                  <a:pt x="442700" y="990261"/>
                  <a:pt x="442700" y="990261"/>
                  <a:pt x="442700" y="990261"/>
                </a:cubicBezTo>
                <a:cubicBezTo>
                  <a:pt x="439956" y="990261"/>
                  <a:pt x="434467" y="979366"/>
                  <a:pt x="434467" y="971195"/>
                </a:cubicBezTo>
                <a:cubicBezTo>
                  <a:pt x="434467" y="960300"/>
                  <a:pt x="439956" y="952129"/>
                  <a:pt x="442700" y="952129"/>
                </a:cubicBezTo>
                <a:close/>
                <a:moveTo>
                  <a:pt x="409975" y="896665"/>
                </a:moveTo>
                <a:cubicBezTo>
                  <a:pt x="549090" y="896665"/>
                  <a:pt x="549090" y="896665"/>
                  <a:pt x="549090" y="896665"/>
                </a:cubicBezTo>
                <a:cubicBezTo>
                  <a:pt x="557273" y="896665"/>
                  <a:pt x="562728" y="905084"/>
                  <a:pt x="562728" y="916309"/>
                </a:cubicBezTo>
                <a:cubicBezTo>
                  <a:pt x="562728" y="927533"/>
                  <a:pt x="557273" y="935952"/>
                  <a:pt x="549090" y="935952"/>
                </a:cubicBezTo>
                <a:cubicBezTo>
                  <a:pt x="409975" y="935952"/>
                  <a:pt x="409975" y="935952"/>
                  <a:pt x="409975" y="935952"/>
                </a:cubicBezTo>
                <a:cubicBezTo>
                  <a:pt x="401792" y="935952"/>
                  <a:pt x="396336" y="927533"/>
                  <a:pt x="396336" y="916309"/>
                </a:cubicBezTo>
                <a:cubicBezTo>
                  <a:pt x="396336" y="905084"/>
                  <a:pt x="401792" y="896665"/>
                  <a:pt x="409975" y="896665"/>
                </a:cubicBezTo>
                <a:close/>
                <a:moveTo>
                  <a:pt x="391179" y="844668"/>
                </a:moveTo>
                <a:cubicBezTo>
                  <a:pt x="571350" y="844668"/>
                  <a:pt x="571350" y="844668"/>
                  <a:pt x="571350" y="844668"/>
                </a:cubicBezTo>
                <a:cubicBezTo>
                  <a:pt x="582270" y="844668"/>
                  <a:pt x="590459" y="853087"/>
                  <a:pt x="590459" y="864312"/>
                </a:cubicBezTo>
                <a:cubicBezTo>
                  <a:pt x="590459" y="875536"/>
                  <a:pt x="582270" y="883955"/>
                  <a:pt x="571350" y="883955"/>
                </a:cubicBezTo>
                <a:cubicBezTo>
                  <a:pt x="391179" y="883955"/>
                  <a:pt x="391179" y="883955"/>
                  <a:pt x="391179" y="883955"/>
                </a:cubicBezTo>
                <a:cubicBezTo>
                  <a:pt x="380260" y="883955"/>
                  <a:pt x="372070" y="875536"/>
                  <a:pt x="372070" y="864312"/>
                </a:cubicBezTo>
                <a:cubicBezTo>
                  <a:pt x="372070" y="853087"/>
                  <a:pt x="380260" y="844668"/>
                  <a:pt x="391179" y="844668"/>
                </a:cubicBezTo>
                <a:close/>
                <a:moveTo>
                  <a:pt x="391179" y="793826"/>
                </a:moveTo>
                <a:cubicBezTo>
                  <a:pt x="571350" y="793826"/>
                  <a:pt x="571350" y="793826"/>
                  <a:pt x="571350" y="793826"/>
                </a:cubicBezTo>
                <a:cubicBezTo>
                  <a:pt x="582270" y="793826"/>
                  <a:pt x="590459" y="801997"/>
                  <a:pt x="590459" y="812892"/>
                </a:cubicBezTo>
                <a:cubicBezTo>
                  <a:pt x="590459" y="823787"/>
                  <a:pt x="582270" y="831958"/>
                  <a:pt x="571350" y="831958"/>
                </a:cubicBezTo>
                <a:cubicBezTo>
                  <a:pt x="391179" y="831958"/>
                  <a:pt x="391179" y="831958"/>
                  <a:pt x="391179" y="831958"/>
                </a:cubicBezTo>
                <a:cubicBezTo>
                  <a:pt x="380260" y="831958"/>
                  <a:pt x="372070" y="823787"/>
                  <a:pt x="372070" y="812892"/>
                </a:cubicBezTo>
                <a:cubicBezTo>
                  <a:pt x="372070" y="801997"/>
                  <a:pt x="380260" y="793826"/>
                  <a:pt x="391179" y="793826"/>
                </a:cubicBezTo>
                <a:close/>
                <a:moveTo>
                  <a:pt x="273793" y="670259"/>
                </a:moveTo>
                <a:cubicBezTo>
                  <a:pt x="279951" y="670599"/>
                  <a:pt x="286109" y="673322"/>
                  <a:pt x="290214" y="678766"/>
                </a:cubicBezTo>
                <a:cubicBezTo>
                  <a:pt x="301161" y="686933"/>
                  <a:pt x="303897" y="700544"/>
                  <a:pt x="295687" y="711433"/>
                </a:cubicBezTo>
                <a:lnTo>
                  <a:pt x="191692" y="820324"/>
                </a:lnTo>
                <a:cubicBezTo>
                  <a:pt x="183482" y="828491"/>
                  <a:pt x="167061" y="828491"/>
                  <a:pt x="158851" y="817602"/>
                </a:cubicBezTo>
                <a:cubicBezTo>
                  <a:pt x="147904" y="809435"/>
                  <a:pt x="147904" y="793102"/>
                  <a:pt x="156114" y="784935"/>
                </a:cubicBezTo>
                <a:cubicBezTo>
                  <a:pt x="257373" y="676044"/>
                  <a:pt x="257373" y="676044"/>
                  <a:pt x="257373" y="676044"/>
                </a:cubicBezTo>
                <a:cubicBezTo>
                  <a:pt x="261478" y="671960"/>
                  <a:pt x="267636" y="669919"/>
                  <a:pt x="273793" y="670259"/>
                </a:cubicBezTo>
                <a:close/>
                <a:moveTo>
                  <a:pt x="681329" y="669919"/>
                </a:moveTo>
                <a:cubicBezTo>
                  <a:pt x="687160" y="669919"/>
                  <a:pt x="692649" y="671961"/>
                  <a:pt x="696765" y="676044"/>
                </a:cubicBezTo>
                <a:lnTo>
                  <a:pt x="798305" y="784935"/>
                </a:lnTo>
                <a:cubicBezTo>
                  <a:pt x="806538" y="795824"/>
                  <a:pt x="806538" y="809435"/>
                  <a:pt x="795561" y="820324"/>
                </a:cubicBezTo>
                <a:cubicBezTo>
                  <a:pt x="784584" y="828491"/>
                  <a:pt x="770862" y="828491"/>
                  <a:pt x="762629" y="820324"/>
                </a:cubicBezTo>
                <a:cubicBezTo>
                  <a:pt x="661089" y="708711"/>
                  <a:pt x="661089" y="708711"/>
                  <a:pt x="661089" y="708711"/>
                </a:cubicBezTo>
                <a:cubicBezTo>
                  <a:pt x="652856" y="700544"/>
                  <a:pt x="652856" y="686933"/>
                  <a:pt x="663834" y="676044"/>
                </a:cubicBezTo>
                <a:cubicBezTo>
                  <a:pt x="669322" y="671961"/>
                  <a:pt x="675497" y="669919"/>
                  <a:pt x="681329" y="669919"/>
                </a:cubicBezTo>
                <a:close/>
                <a:moveTo>
                  <a:pt x="784501" y="478376"/>
                </a:moveTo>
                <a:cubicBezTo>
                  <a:pt x="934879" y="478376"/>
                  <a:pt x="934879" y="478376"/>
                  <a:pt x="934879" y="478376"/>
                </a:cubicBezTo>
                <a:cubicBezTo>
                  <a:pt x="948550" y="478376"/>
                  <a:pt x="956752" y="489417"/>
                  <a:pt x="956752" y="503219"/>
                </a:cubicBezTo>
                <a:cubicBezTo>
                  <a:pt x="956752" y="517021"/>
                  <a:pt x="948550" y="528063"/>
                  <a:pt x="934879" y="528063"/>
                </a:cubicBezTo>
                <a:lnTo>
                  <a:pt x="784501" y="528063"/>
                </a:lnTo>
                <a:cubicBezTo>
                  <a:pt x="773565" y="528063"/>
                  <a:pt x="762628" y="517021"/>
                  <a:pt x="762628" y="503219"/>
                </a:cubicBezTo>
                <a:cubicBezTo>
                  <a:pt x="762628" y="489417"/>
                  <a:pt x="773565" y="478376"/>
                  <a:pt x="784501" y="478376"/>
                </a:cubicBezTo>
                <a:close/>
                <a:moveTo>
                  <a:pt x="21873" y="478376"/>
                </a:moveTo>
                <a:lnTo>
                  <a:pt x="172251" y="478376"/>
                </a:lnTo>
                <a:cubicBezTo>
                  <a:pt x="185922" y="478376"/>
                  <a:pt x="194124" y="489417"/>
                  <a:pt x="194124" y="503219"/>
                </a:cubicBezTo>
                <a:cubicBezTo>
                  <a:pt x="194124" y="517021"/>
                  <a:pt x="185922" y="528063"/>
                  <a:pt x="172251" y="528063"/>
                </a:cubicBezTo>
                <a:cubicBezTo>
                  <a:pt x="21873" y="528063"/>
                  <a:pt x="21873" y="528063"/>
                  <a:pt x="21873" y="528063"/>
                </a:cubicBezTo>
                <a:cubicBezTo>
                  <a:pt x="10936" y="528063"/>
                  <a:pt x="0" y="517021"/>
                  <a:pt x="0" y="503219"/>
                </a:cubicBezTo>
                <a:cubicBezTo>
                  <a:pt x="0" y="489417"/>
                  <a:pt x="10936" y="478376"/>
                  <a:pt x="21873" y="478376"/>
                </a:cubicBezTo>
                <a:close/>
                <a:moveTo>
                  <a:pt x="481265" y="238032"/>
                </a:moveTo>
                <a:cubicBezTo>
                  <a:pt x="612275" y="238032"/>
                  <a:pt x="718720" y="344653"/>
                  <a:pt x="718720" y="475880"/>
                </a:cubicBezTo>
                <a:cubicBezTo>
                  <a:pt x="718720" y="568832"/>
                  <a:pt x="666862" y="648114"/>
                  <a:pt x="590440" y="689123"/>
                </a:cubicBezTo>
                <a:cubicBezTo>
                  <a:pt x="590440" y="689123"/>
                  <a:pt x="590440" y="689123"/>
                  <a:pt x="590440" y="768405"/>
                </a:cubicBezTo>
                <a:cubicBezTo>
                  <a:pt x="590440" y="768405"/>
                  <a:pt x="590440" y="768405"/>
                  <a:pt x="372091" y="768405"/>
                </a:cubicBezTo>
                <a:cubicBezTo>
                  <a:pt x="372091" y="768405"/>
                  <a:pt x="372091" y="768405"/>
                  <a:pt x="372091" y="689123"/>
                </a:cubicBezTo>
                <a:cubicBezTo>
                  <a:pt x="295668" y="648114"/>
                  <a:pt x="243810" y="568832"/>
                  <a:pt x="243810" y="475880"/>
                </a:cubicBezTo>
                <a:cubicBezTo>
                  <a:pt x="243810" y="344653"/>
                  <a:pt x="350256" y="238032"/>
                  <a:pt x="481265" y="238032"/>
                </a:cubicBezTo>
                <a:close/>
                <a:moveTo>
                  <a:pt x="816353" y="142203"/>
                </a:moveTo>
                <a:cubicBezTo>
                  <a:pt x="822153" y="142544"/>
                  <a:pt x="828294" y="145274"/>
                  <a:pt x="833753" y="150732"/>
                </a:cubicBezTo>
                <a:cubicBezTo>
                  <a:pt x="841941" y="158920"/>
                  <a:pt x="844670" y="175297"/>
                  <a:pt x="836482" y="183485"/>
                </a:cubicBezTo>
                <a:lnTo>
                  <a:pt x="730036" y="289930"/>
                </a:lnTo>
                <a:cubicBezTo>
                  <a:pt x="721848" y="298118"/>
                  <a:pt x="705472" y="295389"/>
                  <a:pt x="697284" y="287200"/>
                </a:cubicBezTo>
                <a:cubicBezTo>
                  <a:pt x="686366" y="276283"/>
                  <a:pt x="686366" y="262636"/>
                  <a:pt x="694554" y="254448"/>
                </a:cubicBezTo>
                <a:cubicBezTo>
                  <a:pt x="801000" y="148003"/>
                  <a:pt x="801000" y="148003"/>
                  <a:pt x="801000" y="148003"/>
                </a:cubicBezTo>
                <a:cubicBezTo>
                  <a:pt x="805094" y="143909"/>
                  <a:pt x="810553" y="141862"/>
                  <a:pt x="816353" y="142203"/>
                </a:cubicBezTo>
                <a:close/>
                <a:moveTo>
                  <a:pt x="147466" y="142203"/>
                </a:moveTo>
                <a:cubicBezTo>
                  <a:pt x="153607" y="141862"/>
                  <a:pt x="159748" y="143909"/>
                  <a:pt x="163842" y="148003"/>
                </a:cubicBezTo>
                <a:lnTo>
                  <a:pt x="270288" y="254448"/>
                </a:lnTo>
                <a:cubicBezTo>
                  <a:pt x="278476" y="262636"/>
                  <a:pt x="278476" y="276283"/>
                  <a:pt x="267559" y="287200"/>
                </a:cubicBezTo>
                <a:cubicBezTo>
                  <a:pt x="256641" y="295389"/>
                  <a:pt x="242994" y="298118"/>
                  <a:pt x="234806" y="289930"/>
                </a:cubicBezTo>
                <a:cubicBezTo>
                  <a:pt x="128360" y="183485"/>
                  <a:pt x="128360" y="183485"/>
                  <a:pt x="128360" y="183485"/>
                </a:cubicBezTo>
                <a:cubicBezTo>
                  <a:pt x="120172" y="175297"/>
                  <a:pt x="120172" y="158920"/>
                  <a:pt x="131089" y="150732"/>
                </a:cubicBezTo>
                <a:cubicBezTo>
                  <a:pt x="135183" y="145274"/>
                  <a:pt x="141324" y="142544"/>
                  <a:pt x="147466" y="142203"/>
                </a:cubicBezTo>
                <a:close/>
                <a:moveTo>
                  <a:pt x="478742" y="0"/>
                </a:moveTo>
                <a:cubicBezTo>
                  <a:pt x="495162" y="0"/>
                  <a:pt x="506109" y="10936"/>
                  <a:pt x="506109" y="21873"/>
                </a:cubicBezTo>
                <a:lnTo>
                  <a:pt x="506109" y="172250"/>
                </a:lnTo>
                <a:cubicBezTo>
                  <a:pt x="506109" y="183186"/>
                  <a:pt x="495162" y="194123"/>
                  <a:pt x="478742" y="194123"/>
                </a:cubicBezTo>
                <a:cubicBezTo>
                  <a:pt x="465058" y="194123"/>
                  <a:pt x="454111" y="183186"/>
                  <a:pt x="454111" y="172250"/>
                </a:cubicBezTo>
                <a:cubicBezTo>
                  <a:pt x="454111" y="21873"/>
                  <a:pt x="454111" y="21873"/>
                  <a:pt x="454111" y="21873"/>
                </a:cubicBezTo>
                <a:cubicBezTo>
                  <a:pt x="454111" y="10936"/>
                  <a:pt x="465058" y="0"/>
                  <a:pt x="4787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1" name="组合 20"/>
          <p:cNvGrpSpPr/>
          <p:nvPr/>
        </p:nvGrpSpPr>
        <p:grpSpPr>
          <a:xfrm>
            <a:off x="1672348" y="3211450"/>
            <a:ext cx="1208888" cy="1085559"/>
            <a:chOff x="1672348" y="3211450"/>
            <a:chExt cx="1208888" cy="1085559"/>
          </a:xfrm>
        </p:grpSpPr>
        <p:sp>
          <p:nvSpPr>
            <p:cNvPr id="13" name="文本框 33"/>
            <p:cNvSpPr txBox="1"/>
            <p:nvPr/>
          </p:nvSpPr>
          <p:spPr>
            <a:xfrm>
              <a:off x="1996253" y="3211450"/>
              <a:ext cx="559721" cy="604444"/>
            </a:xfrm>
            <a:prstGeom prst="rect">
              <a:avLst/>
            </a:prstGeom>
            <a:noFill/>
          </p:spPr>
          <p:txBody>
            <a:bodyPr wrap="none">
              <a:spAutoFit/>
            </a:bodyPr>
            <a:lstStyle/>
            <a:p>
              <a:pPr algn="ctr" eaLnBrk="1" fontAlgn="auto" hangingPunct="1">
                <a:spcBef>
                  <a:spcPts val="0"/>
                </a:spcBef>
                <a:spcAft>
                  <a:spcPts val="0"/>
                </a:spcAft>
                <a:defRPr/>
              </a:pPr>
              <a:r>
                <a:rPr lang="en-US" altLang="zh-CN" sz="4000" dirty="0">
                  <a:solidFill>
                    <a:sysClr val="windowText" lastClr="000000"/>
                  </a:solidFill>
                  <a:latin typeface="Impact" panose="020B0806030902050204" pitchFamily="34" charset="0"/>
                  <a:ea typeface="+mn-ea"/>
                  <a:cs typeface="Aharoni" panose="02010803020104030203" pitchFamily="2" charset="-79"/>
                </a:rPr>
                <a:t>01</a:t>
              </a:r>
              <a:endParaRPr lang="zh-CN" altLang="en-US" sz="4000" dirty="0">
                <a:solidFill>
                  <a:sysClr val="windowText" lastClr="000000"/>
                </a:solidFill>
                <a:latin typeface="Impact" panose="020B0806030902050204" pitchFamily="34" charset="0"/>
                <a:ea typeface="+mn-ea"/>
                <a:cs typeface="Aharoni" panose="02010803020104030203" pitchFamily="2" charset="-79"/>
              </a:endParaRPr>
            </a:p>
          </p:txBody>
        </p:sp>
        <p:sp>
          <p:nvSpPr>
            <p:cNvPr id="14" name="文本框 34"/>
            <p:cNvSpPr txBox="1"/>
            <p:nvPr/>
          </p:nvSpPr>
          <p:spPr>
            <a:xfrm>
              <a:off x="1672348" y="3796920"/>
              <a:ext cx="1208888" cy="500089"/>
            </a:xfrm>
            <a:prstGeom prst="rect">
              <a:avLst/>
            </a:prstGeom>
            <a:noFill/>
          </p:spPr>
          <p:txBody>
            <a:bodyPr wrap="none">
              <a:spAutoFit/>
            </a:bodyPr>
            <a:lstStyle/>
            <a:p>
              <a:pPr eaLnBrk="1" fontAlgn="auto" hangingPunct="1">
                <a:spcBef>
                  <a:spcPts val="0"/>
                </a:spcBef>
                <a:spcAft>
                  <a:spcPts val="0"/>
                </a:spcAft>
                <a:defRPr/>
              </a:pPr>
              <a:r>
                <a:rPr lang="zh-CN" altLang="en-US" sz="1600" dirty="0">
                  <a:latin typeface="方正黑体简体" panose="03000509000000000000" pitchFamily="65" charset="-122"/>
                  <a:ea typeface="方正黑体简体" panose="03000509000000000000" pitchFamily="65" charset="-122"/>
                  <a:cs typeface="Tahoma" panose="020B0604030504040204" pitchFamily="34" charset="0"/>
                </a:rPr>
                <a:t>此处输入文本</a:t>
              </a:r>
              <a:endParaRPr lang="en-US" altLang="zh-CN" sz="1600" dirty="0">
                <a:latin typeface="方正黑体简体" panose="03000509000000000000" pitchFamily="65" charset="-122"/>
                <a:ea typeface="方正黑体简体" panose="03000509000000000000" pitchFamily="65" charset="-122"/>
                <a:cs typeface="Tahoma" panose="020B0604030504040204" pitchFamily="34" charset="0"/>
              </a:endParaRPr>
            </a:p>
            <a:p>
              <a:pPr eaLnBrk="1" fontAlgn="auto" hangingPunct="1">
                <a:spcBef>
                  <a:spcPts val="0"/>
                </a:spcBef>
                <a:spcAft>
                  <a:spcPts val="0"/>
                </a:spcAft>
                <a:defRPr/>
              </a:pPr>
              <a:r>
                <a:rPr lang="zh-CN" altLang="en-US" sz="1600" dirty="0">
                  <a:latin typeface="方正黑体简体" panose="03000509000000000000" pitchFamily="65" charset="-122"/>
                  <a:ea typeface="方正黑体简体" panose="03000509000000000000" pitchFamily="65" charset="-122"/>
                  <a:cs typeface="Tahoma" panose="020B0604030504040204" pitchFamily="34" charset="0"/>
                </a:rPr>
                <a:t>此处输入文本</a:t>
              </a:r>
            </a:p>
          </p:txBody>
        </p:sp>
      </p:grpSp>
      <p:grpSp>
        <p:nvGrpSpPr>
          <p:cNvPr id="22" name="组合 21"/>
          <p:cNvGrpSpPr/>
          <p:nvPr/>
        </p:nvGrpSpPr>
        <p:grpSpPr>
          <a:xfrm>
            <a:off x="3230892" y="3211450"/>
            <a:ext cx="1208888" cy="1085559"/>
            <a:chOff x="3230892" y="3211450"/>
            <a:chExt cx="1208888" cy="1085559"/>
          </a:xfrm>
        </p:grpSpPr>
        <p:sp>
          <p:nvSpPr>
            <p:cNvPr id="15" name="文本框 35"/>
            <p:cNvSpPr txBox="1"/>
            <p:nvPr/>
          </p:nvSpPr>
          <p:spPr>
            <a:xfrm>
              <a:off x="3529048" y="3211450"/>
              <a:ext cx="612576" cy="604444"/>
            </a:xfrm>
            <a:prstGeom prst="rect">
              <a:avLst/>
            </a:prstGeom>
            <a:noFill/>
          </p:spPr>
          <p:txBody>
            <a:bodyPr wrap="none">
              <a:spAutoFit/>
            </a:bodyPr>
            <a:lstStyle/>
            <a:p>
              <a:pPr algn="ctr" eaLnBrk="1" fontAlgn="auto" hangingPunct="1">
                <a:spcBef>
                  <a:spcPts val="0"/>
                </a:spcBef>
                <a:spcAft>
                  <a:spcPts val="0"/>
                </a:spcAft>
                <a:defRPr/>
              </a:pPr>
              <a:r>
                <a:rPr lang="en-US" altLang="zh-CN" sz="4000" dirty="0">
                  <a:solidFill>
                    <a:sysClr val="windowText" lastClr="000000"/>
                  </a:solidFill>
                  <a:latin typeface="Impact" panose="020B0806030902050204" pitchFamily="34" charset="0"/>
                  <a:ea typeface="+mn-ea"/>
                  <a:cs typeface="Aharoni" panose="02010803020104030203" pitchFamily="2" charset="-79"/>
                </a:rPr>
                <a:t>02</a:t>
              </a:r>
              <a:endParaRPr lang="zh-CN" altLang="en-US" sz="4000" dirty="0">
                <a:solidFill>
                  <a:sysClr val="windowText" lastClr="000000"/>
                </a:solidFill>
                <a:latin typeface="Impact" panose="020B0806030902050204" pitchFamily="34" charset="0"/>
                <a:ea typeface="+mn-ea"/>
                <a:cs typeface="Aharoni" panose="02010803020104030203" pitchFamily="2" charset="-79"/>
              </a:endParaRPr>
            </a:p>
          </p:txBody>
        </p:sp>
        <p:sp>
          <p:nvSpPr>
            <p:cNvPr id="18" name="文本框 47"/>
            <p:cNvSpPr txBox="1"/>
            <p:nvPr/>
          </p:nvSpPr>
          <p:spPr>
            <a:xfrm>
              <a:off x="3230892" y="3796920"/>
              <a:ext cx="1208888" cy="500089"/>
            </a:xfrm>
            <a:prstGeom prst="rect">
              <a:avLst/>
            </a:prstGeom>
            <a:noFill/>
          </p:spPr>
          <p:txBody>
            <a:bodyPr wrap="none">
              <a:spAutoFit/>
            </a:bodyPr>
            <a:lstStyle/>
            <a:p>
              <a:pPr eaLnBrk="1" fontAlgn="auto" hangingPunct="1">
                <a:spcBef>
                  <a:spcPts val="0"/>
                </a:spcBef>
                <a:spcAft>
                  <a:spcPts val="0"/>
                </a:spcAft>
                <a:defRPr/>
              </a:pPr>
              <a:r>
                <a:rPr lang="zh-CN" altLang="en-US" sz="1600" dirty="0">
                  <a:latin typeface="方正黑体简体" panose="03000509000000000000" pitchFamily="65" charset="-122"/>
                  <a:ea typeface="方正黑体简体" panose="03000509000000000000" pitchFamily="65" charset="-122"/>
                  <a:cs typeface="Tahoma" panose="020B0604030504040204" pitchFamily="34" charset="0"/>
                </a:rPr>
                <a:t>此处输入文本</a:t>
              </a:r>
              <a:endParaRPr lang="en-US" altLang="zh-CN" sz="1600" dirty="0">
                <a:latin typeface="方正黑体简体" panose="03000509000000000000" pitchFamily="65" charset="-122"/>
                <a:ea typeface="方正黑体简体" panose="03000509000000000000" pitchFamily="65" charset="-122"/>
                <a:cs typeface="Tahoma" panose="020B0604030504040204" pitchFamily="34" charset="0"/>
              </a:endParaRPr>
            </a:p>
            <a:p>
              <a:pPr eaLnBrk="1" fontAlgn="auto" hangingPunct="1">
                <a:spcBef>
                  <a:spcPts val="0"/>
                </a:spcBef>
                <a:spcAft>
                  <a:spcPts val="0"/>
                </a:spcAft>
                <a:defRPr/>
              </a:pPr>
              <a:r>
                <a:rPr lang="zh-CN" altLang="en-US" sz="1600" dirty="0">
                  <a:latin typeface="方正黑体简体" panose="03000509000000000000" pitchFamily="65" charset="-122"/>
                  <a:ea typeface="方正黑体简体" panose="03000509000000000000" pitchFamily="65" charset="-122"/>
                  <a:cs typeface="Tahoma" panose="020B0604030504040204" pitchFamily="34" charset="0"/>
                </a:rPr>
                <a:t>此处输入文本</a:t>
              </a:r>
            </a:p>
          </p:txBody>
        </p:sp>
      </p:grpSp>
      <p:grpSp>
        <p:nvGrpSpPr>
          <p:cNvPr id="23" name="组合 22"/>
          <p:cNvGrpSpPr/>
          <p:nvPr/>
        </p:nvGrpSpPr>
        <p:grpSpPr>
          <a:xfrm>
            <a:off x="4789436" y="3211450"/>
            <a:ext cx="1208888" cy="1085559"/>
            <a:chOff x="4789436" y="3211450"/>
            <a:chExt cx="1208888" cy="1085559"/>
          </a:xfrm>
        </p:grpSpPr>
        <p:sp>
          <p:nvSpPr>
            <p:cNvPr id="16" name="文本框 37"/>
            <p:cNvSpPr txBox="1"/>
            <p:nvPr/>
          </p:nvSpPr>
          <p:spPr>
            <a:xfrm>
              <a:off x="5080816" y="3211450"/>
              <a:ext cx="626128" cy="604444"/>
            </a:xfrm>
            <a:prstGeom prst="rect">
              <a:avLst/>
            </a:prstGeom>
            <a:noFill/>
          </p:spPr>
          <p:txBody>
            <a:bodyPr wrap="none">
              <a:spAutoFit/>
            </a:bodyPr>
            <a:lstStyle/>
            <a:p>
              <a:pPr algn="ctr" eaLnBrk="1" fontAlgn="auto" hangingPunct="1">
                <a:spcBef>
                  <a:spcPts val="0"/>
                </a:spcBef>
                <a:spcAft>
                  <a:spcPts val="0"/>
                </a:spcAft>
                <a:defRPr/>
              </a:pPr>
              <a:r>
                <a:rPr lang="en-US" altLang="zh-CN" sz="4000" dirty="0">
                  <a:solidFill>
                    <a:sysClr val="windowText" lastClr="000000"/>
                  </a:solidFill>
                  <a:latin typeface="Impact" panose="020B0806030902050204" pitchFamily="34" charset="0"/>
                  <a:ea typeface="+mn-ea"/>
                  <a:cs typeface="Aharoni" panose="02010803020104030203" pitchFamily="2" charset="-79"/>
                </a:rPr>
                <a:t>03</a:t>
              </a:r>
              <a:endParaRPr lang="zh-CN" altLang="en-US" sz="4000" dirty="0">
                <a:solidFill>
                  <a:sysClr val="windowText" lastClr="000000"/>
                </a:solidFill>
                <a:latin typeface="Impact" panose="020B0806030902050204" pitchFamily="34" charset="0"/>
                <a:ea typeface="+mn-ea"/>
                <a:cs typeface="Aharoni" panose="02010803020104030203" pitchFamily="2" charset="-79"/>
              </a:endParaRPr>
            </a:p>
          </p:txBody>
        </p:sp>
        <p:sp>
          <p:nvSpPr>
            <p:cNvPr id="19" name="文本框 48"/>
            <p:cNvSpPr txBox="1"/>
            <p:nvPr/>
          </p:nvSpPr>
          <p:spPr>
            <a:xfrm>
              <a:off x="4789436" y="3796920"/>
              <a:ext cx="1208888" cy="500089"/>
            </a:xfrm>
            <a:prstGeom prst="rect">
              <a:avLst/>
            </a:prstGeom>
            <a:noFill/>
          </p:spPr>
          <p:txBody>
            <a:bodyPr wrap="none">
              <a:spAutoFit/>
            </a:bodyPr>
            <a:lstStyle/>
            <a:p>
              <a:pPr eaLnBrk="1" fontAlgn="auto" hangingPunct="1">
                <a:spcBef>
                  <a:spcPts val="0"/>
                </a:spcBef>
                <a:spcAft>
                  <a:spcPts val="0"/>
                </a:spcAft>
                <a:defRPr/>
              </a:pPr>
              <a:r>
                <a:rPr lang="zh-CN" altLang="en-US" sz="1600" dirty="0">
                  <a:latin typeface="方正黑体简体" panose="03000509000000000000" pitchFamily="65" charset="-122"/>
                  <a:ea typeface="方正黑体简体" panose="03000509000000000000" pitchFamily="65" charset="-122"/>
                  <a:cs typeface="Tahoma" panose="020B0604030504040204" pitchFamily="34" charset="0"/>
                </a:rPr>
                <a:t>此处输入文本</a:t>
              </a:r>
              <a:endParaRPr lang="en-US" altLang="zh-CN" sz="1600" dirty="0">
                <a:latin typeface="方正黑体简体" panose="03000509000000000000" pitchFamily="65" charset="-122"/>
                <a:ea typeface="方正黑体简体" panose="03000509000000000000" pitchFamily="65" charset="-122"/>
                <a:cs typeface="Tahoma" panose="020B0604030504040204" pitchFamily="34" charset="0"/>
              </a:endParaRPr>
            </a:p>
            <a:p>
              <a:pPr eaLnBrk="1" fontAlgn="auto" hangingPunct="1">
                <a:spcBef>
                  <a:spcPts val="0"/>
                </a:spcBef>
                <a:spcAft>
                  <a:spcPts val="0"/>
                </a:spcAft>
                <a:defRPr/>
              </a:pPr>
              <a:r>
                <a:rPr lang="zh-CN" altLang="en-US" sz="1600" dirty="0">
                  <a:latin typeface="方正黑体简体" panose="03000509000000000000" pitchFamily="65" charset="-122"/>
                  <a:ea typeface="方正黑体简体" panose="03000509000000000000" pitchFamily="65" charset="-122"/>
                  <a:cs typeface="Tahoma" panose="020B0604030504040204" pitchFamily="34" charset="0"/>
                </a:rPr>
                <a:t>此处输入文本</a:t>
              </a:r>
            </a:p>
          </p:txBody>
        </p:sp>
      </p:grpSp>
      <p:grpSp>
        <p:nvGrpSpPr>
          <p:cNvPr id="24" name="组合 23"/>
          <p:cNvGrpSpPr/>
          <p:nvPr/>
        </p:nvGrpSpPr>
        <p:grpSpPr>
          <a:xfrm>
            <a:off x="6347980" y="3211450"/>
            <a:ext cx="1208888" cy="1085559"/>
            <a:chOff x="6347980" y="3211450"/>
            <a:chExt cx="1208888" cy="1085559"/>
          </a:xfrm>
        </p:grpSpPr>
        <p:sp>
          <p:nvSpPr>
            <p:cNvPr id="17" name="文本框 39"/>
            <p:cNvSpPr txBox="1"/>
            <p:nvPr/>
          </p:nvSpPr>
          <p:spPr>
            <a:xfrm>
              <a:off x="6646137" y="3211450"/>
              <a:ext cx="612576" cy="604444"/>
            </a:xfrm>
            <a:prstGeom prst="rect">
              <a:avLst/>
            </a:prstGeom>
            <a:noFill/>
          </p:spPr>
          <p:txBody>
            <a:bodyPr wrap="none">
              <a:spAutoFit/>
            </a:bodyPr>
            <a:lstStyle/>
            <a:p>
              <a:pPr algn="ctr" eaLnBrk="1" fontAlgn="auto" hangingPunct="1">
                <a:spcBef>
                  <a:spcPts val="0"/>
                </a:spcBef>
                <a:spcAft>
                  <a:spcPts val="0"/>
                </a:spcAft>
                <a:defRPr/>
              </a:pPr>
              <a:r>
                <a:rPr lang="en-US" altLang="zh-CN" sz="4000" dirty="0">
                  <a:solidFill>
                    <a:sysClr val="windowText" lastClr="000000"/>
                  </a:solidFill>
                  <a:latin typeface="Impact" panose="020B0806030902050204" pitchFamily="34" charset="0"/>
                  <a:ea typeface="+mn-ea"/>
                  <a:cs typeface="Aharoni" panose="02010803020104030203" pitchFamily="2" charset="-79"/>
                </a:rPr>
                <a:t>04</a:t>
              </a:r>
              <a:endParaRPr lang="zh-CN" altLang="en-US" sz="4000" dirty="0">
                <a:solidFill>
                  <a:sysClr val="windowText" lastClr="000000"/>
                </a:solidFill>
                <a:latin typeface="Impact" panose="020B0806030902050204" pitchFamily="34" charset="0"/>
                <a:ea typeface="+mn-ea"/>
                <a:cs typeface="Aharoni" panose="02010803020104030203" pitchFamily="2" charset="-79"/>
              </a:endParaRPr>
            </a:p>
          </p:txBody>
        </p:sp>
        <p:sp>
          <p:nvSpPr>
            <p:cNvPr id="20" name="文本框 49"/>
            <p:cNvSpPr txBox="1"/>
            <p:nvPr/>
          </p:nvSpPr>
          <p:spPr>
            <a:xfrm>
              <a:off x="6347980" y="3796920"/>
              <a:ext cx="1208888" cy="500089"/>
            </a:xfrm>
            <a:prstGeom prst="rect">
              <a:avLst/>
            </a:prstGeom>
            <a:noFill/>
          </p:spPr>
          <p:txBody>
            <a:bodyPr wrap="none">
              <a:spAutoFit/>
            </a:bodyPr>
            <a:lstStyle/>
            <a:p>
              <a:pPr eaLnBrk="1" fontAlgn="auto" hangingPunct="1">
                <a:spcBef>
                  <a:spcPts val="0"/>
                </a:spcBef>
                <a:spcAft>
                  <a:spcPts val="0"/>
                </a:spcAft>
                <a:defRPr/>
              </a:pPr>
              <a:r>
                <a:rPr lang="zh-CN" altLang="en-US" sz="1600" dirty="0">
                  <a:latin typeface="方正黑体简体" panose="03000509000000000000" pitchFamily="65" charset="-122"/>
                  <a:ea typeface="方正黑体简体" panose="03000509000000000000" pitchFamily="65" charset="-122"/>
                  <a:cs typeface="Tahoma" panose="020B0604030504040204" pitchFamily="34" charset="0"/>
                </a:rPr>
                <a:t>此处输入文本</a:t>
              </a:r>
              <a:endParaRPr lang="en-US" altLang="zh-CN" sz="1600" dirty="0">
                <a:latin typeface="方正黑体简体" panose="03000509000000000000" pitchFamily="65" charset="-122"/>
                <a:ea typeface="方正黑体简体" panose="03000509000000000000" pitchFamily="65" charset="-122"/>
                <a:cs typeface="Tahoma" panose="020B0604030504040204" pitchFamily="34" charset="0"/>
              </a:endParaRPr>
            </a:p>
            <a:p>
              <a:pPr eaLnBrk="1" fontAlgn="auto" hangingPunct="1">
                <a:spcBef>
                  <a:spcPts val="0"/>
                </a:spcBef>
                <a:spcAft>
                  <a:spcPts val="0"/>
                </a:spcAft>
                <a:defRPr/>
              </a:pPr>
              <a:r>
                <a:rPr lang="zh-CN" altLang="en-US" sz="1600" dirty="0">
                  <a:latin typeface="方正黑体简体" panose="03000509000000000000" pitchFamily="65" charset="-122"/>
                  <a:ea typeface="方正黑体简体" panose="03000509000000000000" pitchFamily="65" charset="-122"/>
                  <a:cs typeface="Tahoma" panose="020B0604030504040204" pitchFamily="34" charset="0"/>
                </a:rPr>
                <a:t>此处输入文本</a:t>
              </a:r>
            </a:p>
          </p:txBody>
        </p:sp>
      </p:grpSp>
    </p:spTree>
    <p:extLst>
      <p:ext uri="{BB962C8B-B14F-4D97-AF65-F5344CB8AC3E}">
        <p14:creationId xmlns:p14="http://schemas.microsoft.com/office/powerpoint/2010/main" val="73328990"/>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14:presetBounceEnd="42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2000">
                                          <p:cBhvr additive="base">
                                            <p:cTn id="7" dur="500" fill="hold"/>
                                            <p:tgtEl>
                                              <p:spTgt spid="2"/>
                                            </p:tgtEl>
                                            <p:attrNameLst>
                                              <p:attrName>ppt_x</p:attrName>
                                            </p:attrNameLst>
                                          </p:cBhvr>
                                          <p:tavLst>
                                            <p:tav tm="0">
                                              <p:val>
                                                <p:strVal val="#ppt_x"/>
                                              </p:val>
                                            </p:tav>
                                            <p:tav tm="100000">
                                              <p:val>
                                                <p:strVal val="#ppt_x"/>
                                              </p:val>
                                            </p:tav>
                                          </p:tavLst>
                                        </p:anim>
                                        <p:anim calcmode="lin" valueType="num" p14:bounceEnd="42000">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14:presetBounceEnd="42000">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14:bounceEnd="42000">
                                          <p:cBhvr additive="base">
                                            <p:cTn id="11" dur="500" fill="hold"/>
                                            <p:tgtEl>
                                              <p:spTgt spid="21"/>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14:presetBounceEnd="42000">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14:bounceEnd="42000">
                                          <p:cBhvr additive="base">
                                            <p:cTn id="16" dur="500" fill="hold"/>
                                            <p:tgtEl>
                                              <p:spTgt spid="3"/>
                                            </p:tgtEl>
                                            <p:attrNameLst>
                                              <p:attrName>ppt_x</p:attrName>
                                            </p:attrNameLst>
                                          </p:cBhvr>
                                          <p:tavLst>
                                            <p:tav tm="0">
                                              <p:val>
                                                <p:strVal val="#ppt_x"/>
                                              </p:val>
                                            </p:tav>
                                            <p:tav tm="100000">
                                              <p:val>
                                                <p:strVal val="#ppt_x"/>
                                              </p:val>
                                            </p:tav>
                                          </p:tavLst>
                                        </p:anim>
                                        <p:anim calcmode="lin" valueType="num" p14:bounceEnd="42000">
                                          <p:cBhvr additive="base">
                                            <p:cTn id="17" dur="500" fill="hold"/>
                                            <p:tgtEl>
                                              <p:spTgt spid="3"/>
                                            </p:tgtEl>
                                            <p:attrNameLst>
                                              <p:attrName>ppt_y</p:attrName>
                                            </p:attrNameLst>
                                          </p:cBhvr>
                                          <p:tavLst>
                                            <p:tav tm="0">
                                              <p:val>
                                                <p:strVal val="0-#ppt_h/2"/>
                                              </p:val>
                                            </p:tav>
                                            <p:tav tm="100000">
                                              <p:val>
                                                <p:strVal val="#ppt_y"/>
                                              </p:val>
                                            </p:tav>
                                          </p:tavLst>
                                        </p:anim>
                                      </p:childTnLst>
                                    </p:cTn>
                                  </p:par>
                                  <p:par>
                                    <p:cTn id="18" presetID="2" presetClass="entr" presetSubtype="4" fill="hold" nodeType="withEffect" p14:presetBounceEnd="42000">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14:bounceEnd="42000">
                                          <p:cBhvr additive="base">
                                            <p:cTn id="20" dur="500" fill="hold"/>
                                            <p:tgtEl>
                                              <p:spTgt spid="22"/>
                                            </p:tgtEl>
                                            <p:attrNameLst>
                                              <p:attrName>ppt_x</p:attrName>
                                            </p:attrNameLst>
                                          </p:cBhvr>
                                          <p:tavLst>
                                            <p:tav tm="0">
                                              <p:val>
                                                <p:strVal val="#ppt_x"/>
                                              </p:val>
                                            </p:tav>
                                            <p:tav tm="100000">
                                              <p:val>
                                                <p:strVal val="#ppt_x"/>
                                              </p:val>
                                            </p:tav>
                                          </p:tavLst>
                                        </p:anim>
                                        <p:anim calcmode="lin" valueType="num" p14:bounceEnd="42000">
                                          <p:cBhvr additive="base">
                                            <p:cTn id="21" dur="500" fill="hold"/>
                                            <p:tgtEl>
                                              <p:spTgt spid="22"/>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1" fill="hold" grpId="0" nodeType="afterEffect" p14:presetBounceEnd="42000">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14:bounceEnd="42000">
                                          <p:cBhvr additive="base">
                                            <p:cTn id="25" dur="500" fill="hold"/>
                                            <p:tgtEl>
                                              <p:spTgt spid="4"/>
                                            </p:tgtEl>
                                            <p:attrNameLst>
                                              <p:attrName>ppt_x</p:attrName>
                                            </p:attrNameLst>
                                          </p:cBhvr>
                                          <p:tavLst>
                                            <p:tav tm="0">
                                              <p:val>
                                                <p:strVal val="#ppt_x"/>
                                              </p:val>
                                            </p:tav>
                                            <p:tav tm="100000">
                                              <p:val>
                                                <p:strVal val="#ppt_x"/>
                                              </p:val>
                                            </p:tav>
                                          </p:tavLst>
                                        </p:anim>
                                        <p:anim calcmode="lin" valueType="num" p14:bounceEnd="42000">
                                          <p:cBhvr additive="base">
                                            <p:cTn id="26" dur="500" fill="hold"/>
                                            <p:tgtEl>
                                              <p:spTgt spid="4"/>
                                            </p:tgtEl>
                                            <p:attrNameLst>
                                              <p:attrName>ppt_y</p:attrName>
                                            </p:attrNameLst>
                                          </p:cBhvr>
                                          <p:tavLst>
                                            <p:tav tm="0">
                                              <p:val>
                                                <p:strVal val="0-#ppt_h/2"/>
                                              </p:val>
                                            </p:tav>
                                            <p:tav tm="100000">
                                              <p:val>
                                                <p:strVal val="#ppt_y"/>
                                              </p:val>
                                            </p:tav>
                                          </p:tavLst>
                                        </p:anim>
                                      </p:childTnLst>
                                    </p:cTn>
                                  </p:par>
                                  <p:par>
                                    <p:cTn id="27" presetID="2" presetClass="entr" presetSubtype="4" fill="hold" nodeType="withEffect" p14:presetBounceEnd="42000">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14:bounceEnd="42000">
                                          <p:cBhvr additive="base">
                                            <p:cTn id="29" dur="500" fill="hold"/>
                                            <p:tgtEl>
                                              <p:spTgt spid="23"/>
                                            </p:tgtEl>
                                            <p:attrNameLst>
                                              <p:attrName>ppt_x</p:attrName>
                                            </p:attrNameLst>
                                          </p:cBhvr>
                                          <p:tavLst>
                                            <p:tav tm="0">
                                              <p:val>
                                                <p:strVal val="#ppt_x"/>
                                              </p:val>
                                            </p:tav>
                                            <p:tav tm="100000">
                                              <p:val>
                                                <p:strVal val="#ppt_x"/>
                                              </p:val>
                                            </p:tav>
                                          </p:tavLst>
                                        </p:anim>
                                        <p:anim calcmode="lin" valueType="num" p14:bounceEnd="42000">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1" fill="hold" grpId="0" nodeType="afterEffect" p14:presetBounceEnd="42000">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14:bounceEnd="42000">
                                          <p:cBhvr additive="base">
                                            <p:cTn id="34" dur="500" fill="hold"/>
                                            <p:tgtEl>
                                              <p:spTgt spid="5"/>
                                            </p:tgtEl>
                                            <p:attrNameLst>
                                              <p:attrName>ppt_x</p:attrName>
                                            </p:attrNameLst>
                                          </p:cBhvr>
                                          <p:tavLst>
                                            <p:tav tm="0">
                                              <p:val>
                                                <p:strVal val="#ppt_x"/>
                                              </p:val>
                                            </p:tav>
                                            <p:tav tm="100000">
                                              <p:val>
                                                <p:strVal val="#ppt_x"/>
                                              </p:val>
                                            </p:tav>
                                          </p:tavLst>
                                        </p:anim>
                                        <p:anim calcmode="lin" valueType="num" p14:bounceEnd="42000">
                                          <p:cBhvr additive="base">
                                            <p:cTn id="35" dur="500" fill="hold"/>
                                            <p:tgtEl>
                                              <p:spTgt spid="5"/>
                                            </p:tgtEl>
                                            <p:attrNameLst>
                                              <p:attrName>ppt_y</p:attrName>
                                            </p:attrNameLst>
                                          </p:cBhvr>
                                          <p:tavLst>
                                            <p:tav tm="0">
                                              <p:val>
                                                <p:strVal val="0-#ppt_h/2"/>
                                              </p:val>
                                            </p:tav>
                                            <p:tav tm="100000">
                                              <p:val>
                                                <p:strVal val="#ppt_y"/>
                                              </p:val>
                                            </p:tav>
                                          </p:tavLst>
                                        </p:anim>
                                      </p:childTnLst>
                                    </p:cTn>
                                  </p:par>
                                  <p:par>
                                    <p:cTn id="36" presetID="2" presetClass="entr" presetSubtype="4" fill="hold" nodeType="withEffect" p14:presetBounceEnd="42000">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14:bounceEnd="42000">
                                          <p:cBhvr additive="base">
                                            <p:cTn id="38" dur="500" fill="hold"/>
                                            <p:tgtEl>
                                              <p:spTgt spid="24"/>
                                            </p:tgtEl>
                                            <p:attrNameLst>
                                              <p:attrName>ppt_x</p:attrName>
                                            </p:attrNameLst>
                                          </p:cBhvr>
                                          <p:tavLst>
                                            <p:tav tm="0">
                                              <p:val>
                                                <p:strVal val="#ppt_x"/>
                                              </p:val>
                                            </p:tav>
                                            <p:tav tm="100000">
                                              <p:val>
                                                <p:strVal val="#ppt_x"/>
                                              </p:val>
                                            </p:tav>
                                          </p:tavLst>
                                        </p:anim>
                                        <p:anim calcmode="lin" valueType="num" p14:bounceEnd="42000">
                                          <p:cBhvr additive="base">
                                            <p:cTn id="3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3"/>
                                            </p:tgtEl>
                                            <p:attrNameLst>
                                              <p:attrName>style.visibility</p:attrName>
                                            </p:attrNameLst>
                                          </p:cBhvr>
                                          <p:to>
                                            <p:strVal val="visible"/>
                                          </p:to>
                                        </p:set>
                                        <p:anim calcmode="lin" valueType="num">
                                          <p:cBhvr additive="base">
                                            <p:cTn id="16" dur="500" fill="hold"/>
                                            <p:tgtEl>
                                              <p:spTgt spid="3"/>
                                            </p:tgtEl>
                                            <p:attrNameLst>
                                              <p:attrName>ppt_x</p:attrName>
                                            </p:attrNameLst>
                                          </p:cBhvr>
                                          <p:tavLst>
                                            <p:tav tm="0">
                                              <p:val>
                                                <p:strVal val="#ppt_x"/>
                                              </p:val>
                                            </p:tav>
                                            <p:tav tm="100000">
                                              <p:val>
                                                <p:strVal val="#ppt_x"/>
                                              </p:val>
                                            </p:tav>
                                          </p:tavLst>
                                        </p:anim>
                                        <p:anim calcmode="lin" valueType="num">
                                          <p:cBhvr additive="base">
                                            <p:cTn id="17" dur="500" fill="hold"/>
                                            <p:tgtEl>
                                              <p:spTgt spid="3"/>
                                            </p:tgtEl>
                                            <p:attrNameLst>
                                              <p:attrName>ppt_y</p:attrName>
                                            </p:attrNameLst>
                                          </p:cBhvr>
                                          <p:tavLst>
                                            <p:tav tm="0">
                                              <p:val>
                                                <p:strVal val="0-#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fill="hold"/>
                                            <p:tgtEl>
                                              <p:spTgt spid="22"/>
                                            </p:tgtEl>
                                            <p:attrNameLst>
                                              <p:attrName>ppt_x</p:attrName>
                                            </p:attrNameLst>
                                          </p:cBhvr>
                                          <p:tavLst>
                                            <p:tav tm="0">
                                              <p:val>
                                                <p:strVal val="#ppt_x"/>
                                              </p:val>
                                            </p:tav>
                                            <p:tav tm="100000">
                                              <p:val>
                                                <p:strVal val="#ppt_x"/>
                                              </p:val>
                                            </p:tav>
                                          </p:tavLst>
                                        </p:anim>
                                        <p:anim calcmode="lin" valueType="num">
                                          <p:cBhvr additive="base">
                                            <p:cTn id="21" dur="500" fill="hold"/>
                                            <p:tgtEl>
                                              <p:spTgt spid="22"/>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1"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0-#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1" fill="hold" grpId="0" nodeType="after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0-#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ppt_x"/>
                                              </p:val>
                                            </p:tav>
                                            <p:tav tm="100000">
                                              <p:val>
                                                <p:strVal val="#ppt_x"/>
                                              </p:val>
                                            </p:tav>
                                          </p:tavLst>
                                        </p:anim>
                                        <p:anim calcmode="lin" valueType="num">
                                          <p:cBhvr additive="base">
                                            <p:cTn id="3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H_SubTitle_1"/>
          <p:cNvSpPr txBox="1"/>
          <p:nvPr>
            <p:custDataLst>
              <p:tags r:id="rId1"/>
            </p:custDataLst>
          </p:nvPr>
        </p:nvSpPr>
        <p:spPr>
          <a:xfrm rot="3140710">
            <a:off x="418858" y="2941867"/>
            <a:ext cx="1226178" cy="461665"/>
          </a:xfrm>
          <a:prstGeom prst="rect">
            <a:avLst/>
          </a:prstGeom>
          <a:noFill/>
        </p:spPr>
        <p:txBody>
          <a:bodyPr wrap="square" lIns="0" tIns="0" rIns="0" bIns="0" rtlCol="0" anchor="ctr" anchorCtr="0">
            <a:noAutofit/>
          </a:bodyPr>
          <a:lstStyle>
            <a:defPPr>
              <a:defRPr lang="zh-CN"/>
            </a:defPPr>
            <a:lvl1pPr marR="0" lvl="0" indent="0" algn="ctr" fontAlgn="auto">
              <a:lnSpc>
                <a:spcPct val="100000"/>
              </a:lnSpc>
              <a:spcBef>
                <a:spcPts val="0"/>
              </a:spcBef>
              <a:spcAft>
                <a:spcPts val="0"/>
              </a:spcAft>
              <a:buClrTx/>
              <a:buSzTx/>
              <a:buFontTx/>
              <a:buNone/>
              <a:tabLst/>
              <a:defRPr sz="2400" b="1" kern="0">
                <a:solidFill>
                  <a:srgbClr val="CB9B77"/>
                </a:solidFill>
                <a:latin typeface="Agency FB" pitchFamily="34" charset="0"/>
                <a:ea typeface="微软雅黑" pitchFamily="34" charset="-122"/>
              </a:defRPr>
            </a:lvl1pPr>
          </a:lstStyle>
          <a:p>
            <a:pPr algn="r"/>
            <a:r>
              <a:rPr lang="zh-CN" altLang="en-US" sz="2000" b="0" dirty="0">
                <a:solidFill>
                  <a:schemeClr val="tx1"/>
                </a:solidFill>
                <a:latin typeface="方正黑体简体" panose="03000509000000000000" pitchFamily="65" charset="-122"/>
                <a:ea typeface="方正黑体简体" panose="03000509000000000000" pitchFamily="65" charset="-122"/>
              </a:rPr>
              <a:t>小标题</a:t>
            </a:r>
          </a:p>
        </p:txBody>
      </p:sp>
      <p:grpSp>
        <p:nvGrpSpPr>
          <p:cNvPr id="2" name="组合 1"/>
          <p:cNvGrpSpPr/>
          <p:nvPr/>
        </p:nvGrpSpPr>
        <p:grpSpPr>
          <a:xfrm>
            <a:off x="673022" y="1508864"/>
            <a:ext cx="1807409" cy="1986149"/>
            <a:chOff x="673022" y="1508864"/>
            <a:chExt cx="1807409" cy="1986149"/>
          </a:xfrm>
        </p:grpSpPr>
        <p:sp>
          <p:nvSpPr>
            <p:cNvPr id="13" name="MH_Other_1"/>
            <p:cNvSpPr/>
            <p:nvPr>
              <p:custDataLst>
                <p:tags r:id="rId15"/>
              </p:custDataLst>
            </p:nvPr>
          </p:nvSpPr>
          <p:spPr>
            <a:xfrm rot="3152971">
              <a:off x="760423" y="1714587"/>
              <a:ext cx="1925732" cy="1514285"/>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latin typeface="方正黑体简体" panose="03000509000000000000" pitchFamily="65" charset="-122"/>
                <a:ea typeface="方正黑体简体" panose="03000509000000000000" pitchFamily="65" charset="-122"/>
              </a:endParaRPr>
            </a:p>
          </p:txBody>
        </p:sp>
        <p:sp>
          <p:nvSpPr>
            <p:cNvPr id="17" name="MH_Text_1"/>
            <p:cNvSpPr/>
            <p:nvPr>
              <p:custDataLst>
                <p:tags r:id="rId16"/>
              </p:custDataLst>
            </p:nvPr>
          </p:nvSpPr>
          <p:spPr>
            <a:xfrm>
              <a:off x="673022" y="1680303"/>
              <a:ext cx="1773141" cy="1814710"/>
            </a:xfrm>
            <a:custGeom>
              <a:avLst/>
              <a:gdLst>
                <a:gd name="connsiteX0" fmla="*/ 810262 w 1773141"/>
                <a:gd name="connsiteY0" fmla="*/ 1611 h 1814710"/>
                <a:gd name="connsiteX1" fmla="*/ 1585932 w 1773141"/>
                <a:gd name="connsiteY1" fmla="*/ 355924 h 1814710"/>
                <a:gd name="connsiteX2" fmla="*/ 1417218 w 1773141"/>
                <a:gd name="connsiteY2" fmla="*/ 1628933 h 1814710"/>
                <a:gd name="connsiteX3" fmla="*/ 904488 w 1773141"/>
                <a:gd name="connsiteY3" fmla="*/ 1814710 h 1814710"/>
                <a:gd name="connsiteX4" fmla="*/ 0 w 1773141"/>
                <a:gd name="connsiteY4" fmla="*/ 633846 h 1814710"/>
                <a:gd name="connsiteX5" fmla="*/ 312924 w 1773141"/>
                <a:gd name="connsiteY5" fmla="*/ 187210 h 1814710"/>
                <a:gd name="connsiteX6" fmla="*/ 810262 w 1773141"/>
                <a:gd name="connsiteY6" fmla="*/ 1611 h 181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3141" h="1814710">
                  <a:moveTo>
                    <a:pt x="810262" y="1611"/>
                  </a:moveTo>
                  <a:cubicBezTo>
                    <a:pt x="1101237" y="-15717"/>
                    <a:pt x="1395343" y="107099"/>
                    <a:pt x="1585932" y="355924"/>
                  </a:cubicBezTo>
                  <a:cubicBezTo>
                    <a:pt x="1890875" y="754045"/>
                    <a:pt x="1815339" y="1323990"/>
                    <a:pt x="1417218" y="1628933"/>
                  </a:cubicBezTo>
                  <a:cubicBezTo>
                    <a:pt x="1263543" y="1746641"/>
                    <a:pt x="1084268" y="1807659"/>
                    <a:pt x="904488" y="1814710"/>
                  </a:cubicBezTo>
                  <a:lnTo>
                    <a:pt x="0" y="633846"/>
                  </a:lnTo>
                  <a:cubicBezTo>
                    <a:pt x="53638" y="462110"/>
                    <a:pt x="159249" y="304918"/>
                    <a:pt x="312924" y="187210"/>
                  </a:cubicBezTo>
                  <a:cubicBezTo>
                    <a:pt x="462219" y="72857"/>
                    <a:pt x="635677" y="12008"/>
                    <a:pt x="810262" y="1611"/>
                  </a:cubicBezTo>
                  <a:close/>
                </a:path>
              </a:pathLst>
            </a:custGeom>
            <a:solidFill>
              <a:schemeClr val="tx2"/>
            </a:solidFill>
            <a:ln w="25400" cap="flat" cmpd="sng" algn="ctr">
              <a:noFill/>
              <a:prstDash val="solid"/>
            </a:ln>
            <a:effectLst/>
          </p:spPr>
          <p:txBody>
            <a:bodyPr wrap="square" lIns="252000" tIns="0" rIns="108000" bIns="0" rtlCol="0" anchor="ctr">
              <a:normAutofit/>
            </a:bodyPr>
            <a:lstStyle/>
            <a:p>
              <a:pPr algn="ctr">
                <a:lnSpc>
                  <a:spcPct val="130000"/>
                </a:lnSpc>
              </a:pPr>
              <a:r>
                <a:rPr lang="zh-CN" altLang="en-US" sz="1600" kern="0" dirty="0">
                  <a:solidFill>
                    <a:schemeClr val="bg1"/>
                  </a:solidFill>
                  <a:latin typeface="方正黑体简体" panose="03000509000000000000" pitchFamily="65" charset="-122"/>
                  <a:ea typeface="方正黑体简体" panose="03000509000000000000" pitchFamily="65" charset="-122"/>
                  <a:cs typeface="Arial" pitchFamily="34" charset="0"/>
                </a:rPr>
                <a:t>请在此处输入您的文本</a:t>
              </a:r>
              <a:endParaRPr lang="en-US" altLang="zh-CN" sz="1600" kern="0" dirty="0">
                <a:solidFill>
                  <a:schemeClr val="bg1"/>
                </a:solidFill>
                <a:latin typeface="方正黑体简体" panose="03000509000000000000" pitchFamily="65" charset="-122"/>
                <a:ea typeface="方正黑体简体" panose="03000509000000000000" pitchFamily="65" charset="-122"/>
                <a:cs typeface="Arial" pitchFamily="34" charset="0"/>
              </a:endParaRPr>
            </a:p>
          </p:txBody>
        </p:sp>
      </p:grpSp>
      <p:sp>
        <p:nvSpPr>
          <p:cNvPr id="19" name="MH_SubTitle_2"/>
          <p:cNvSpPr txBox="1"/>
          <p:nvPr>
            <p:custDataLst>
              <p:tags r:id="rId2"/>
            </p:custDataLst>
          </p:nvPr>
        </p:nvSpPr>
        <p:spPr>
          <a:xfrm rot="3140710">
            <a:off x="2365478" y="2941867"/>
            <a:ext cx="1226178" cy="461665"/>
          </a:xfrm>
          <a:prstGeom prst="rect">
            <a:avLst/>
          </a:prstGeom>
          <a:noFill/>
        </p:spPr>
        <p:txBody>
          <a:bodyPr wrap="square" lIns="0" tIns="0" rIns="0" bIns="0" rtlCol="0" anchor="ctr" anchorCtr="0">
            <a:noAutofit/>
          </a:bodyPr>
          <a:lstStyle>
            <a:defPPr>
              <a:defRPr lang="zh-CN"/>
            </a:defPPr>
            <a:lvl1pPr marR="0" lvl="0" indent="0" algn="ctr" fontAlgn="auto">
              <a:lnSpc>
                <a:spcPct val="100000"/>
              </a:lnSpc>
              <a:spcBef>
                <a:spcPts val="0"/>
              </a:spcBef>
              <a:spcAft>
                <a:spcPts val="0"/>
              </a:spcAft>
              <a:buClrTx/>
              <a:buSzTx/>
              <a:buFontTx/>
              <a:buNone/>
              <a:tabLst/>
              <a:defRPr sz="2400" b="1" kern="0">
                <a:solidFill>
                  <a:srgbClr val="D88B76"/>
                </a:solidFill>
                <a:latin typeface="Agency FB" pitchFamily="34" charset="0"/>
                <a:ea typeface="微软雅黑" pitchFamily="34" charset="-122"/>
              </a:defRPr>
            </a:lvl1pPr>
          </a:lstStyle>
          <a:p>
            <a:pPr algn="r"/>
            <a:r>
              <a:rPr lang="zh-CN" altLang="en-US" sz="2000" b="0" dirty="0">
                <a:solidFill>
                  <a:schemeClr val="tx1"/>
                </a:solidFill>
                <a:latin typeface="方正黑体简体" panose="03000509000000000000" pitchFamily="65" charset="-122"/>
                <a:ea typeface="方正黑体简体" panose="03000509000000000000" pitchFamily="65" charset="-122"/>
              </a:rPr>
              <a:t>小标题</a:t>
            </a:r>
          </a:p>
        </p:txBody>
      </p:sp>
      <p:grpSp>
        <p:nvGrpSpPr>
          <p:cNvPr id="3" name="组合 2"/>
          <p:cNvGrpSpPr/>
          <p:nvPr/>
        </p:nvGrpSpPr>
        <p:grpSpPr>
          <a:xfrm>
            <a:off x="2619642" y="1508864"/>
            <a:ext cx="1807409" cy="1986149"/>
            <a:chOff x="2619642" y="1508864"/>
            <a:chExt cx="1807409" cy="1986149"/>
          </a:xfrm>
        </p:grpSpPr>
        <p:sp>
          <p:nvSpPr>
            <p:cNvPr id="18" name="MH_Other_2"/>
            <p:cNvSpPr/>
            <p:nvPr>
              <p:custDataLst>
                <p:tags r:id="rId13"/>
              </p:custDataLst>
            </p:nvPr>
          </p:nvSpPr>
          <p:spPr>
            <a:xfrm rot="3152971">
              <a:off x="2707043" y="1714587"/>
              <a:ext cx="1925732" cy="1514285"/>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latin typeface="方正黑体简体" panose="03000509000000000000" pitchFamily="65" charset="-122"/>
                <a:ea typeface="方正黑体简体" panose="03000509000000000000" pitchFamily="65" charset="-122"/>
              </a:endParaRPr>
            </a:p>
          </p:txBody>
        </p:sp>
        <p:sp>
          <p:nvSpPr>
            <p:cNvPr id="20" name="MH_Text_2"/>
            <p:cNvSpPr/>
            <p:nvPr>
              <p:custDataLst>
                <p:tags r:id="rId14"/>
              </p:custDataLst>
            </p:nvPr>
          </p:nvSpPr>
          <p:spPr>
            <a:xfrm>
              <a:off x="2619642" y="1680303"/>
              <a:ext cx="1773141" cy="1814710"/>
            </a:xfrm>
            <a:custGeom>
              <a:avLst/>
              <a:gdLst>
                <a:gd name="connsiteX0" fmla="*/ 810262 w 1773141"/>
                <a:gd name="connsiteY0" fmla="*/ 1611 h 1814710"/>
                <a:gd name="connsiteX1" fmla="*/ 1585932 w 1773141"/>
                <a:gd name="connsiteY1" fmla="*/ 355924 h 1814710"/>
                <a:gd name="connsiteX2" fmla="*/ 1417218 w 1773141"/>
                <a:gd name="connsiteY2" fmla="*/ 1628933 h 1814710"/>
                <a:gd name="connsiteX3" fmla="*/ 904488 w 1773141"/>
                <a:gd name="connsiteY3" fmla="*/ 1814710 h 1814710"/>
                <a:gd name="connsiteX4" fmla="*/ 0 w 1773141"/>
                <a:gd name="connsiteY4" fmla="*/ 633846 h 1814710"/>
                <a:gd name="connsiteX5" fmla="*/ 312924 w 1773141"/>
                <a:gd name="connsiteY5" fmla="*/ 187210 h 1814710"/>
                <a:gd name="connsiteX6" fmla="*/ 810262 w 1773141"/>
                <a:gd name="connsiteY6" fmla="*/ 1611 h 181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3141" h="1814710">
                  <a:moveTo>
                    <a:pt x="810262" y="1611"/>
                  </a:moveTo>
                  <a:cubicBezTo>
                    <a:pt x="1101237" y="-15717"/>
                    <a:pt x="1395343" y="107099"/>
                    <a:pt x="1585932" y="355924"/>
                  </a:cubicBezTo>
                  <a:cubicBezTo>
                    <a:pt x="1890875" y="754045"/>
                    <a:pt x="1815339" y="1323990"/>
                    <a:pt x="1417218" y="1628933"/>
                  </a:cubicBezTo>
                  <a:cubicBezTo>
                    <a:pt x="1263543" y="1746641"/>
                    <a:pt x="1084268" y="1807659"/>
                    <a:pt x="904488" y="1814710"/>
                  </a:cubicBezTo>
                  <a:lnTo>
                    <a:pt x="0" y="633846"/>
                  </a:lnTo>
                  <a:cubicBezTo>
                    <a:pt x="53638" y="462110"/>
                    <a:pt x="159249" y="304918"/>
                    <a:pt x="312924" y="187210"/>
                  </a:cubicBezTo>
                  <a:cubicBezTo>
                    <a:pt x="462219" y="72857"/>
                    <a:pt x="635677" y="12008"/>
                    <a:pt x="810262" y="1611"/>
                  </a:cubicBezTo>
                  <a:close/>
                </a:path>
              </a:pathLst>
            </a:custGeom>
            <a:solidFill>
              <a:schemeClr val="accent1"/>
            </a:solidFill>
            <a:ln w="25400" cap="flat" cmpd="sng" algn="ctr">
              <a:noFill/>
              <a:prstDash val="solid"/>
            </a:ln>
            <a:effectLst/>
          </p:spPr>
          <p:txBody>
            <a:bodyPr wrap="square" lIns="252000" tIns="0" rIns="108000" bIns="0" rtlCol="0" anchor="ctr">
              <a:normAutofit/>
            </a:bodyPr>
            <a:lstStyle/>
            <a:p>
              <a:pPr algn="ctr">
                <a:lnSpc>
                  <a:spcPct val="130000"/>
                </a:lnSpc>
              </a:pPr>
              <a:r>
                <a:rPr lang="zh-CN" altLang="en-US" sz="1600" kern="0" dirty="0">
                  <a:latin typeface="方正黑体简体" panose="03000509000000000000" pitchFamily="65" charset="-122"/>
                  <a:ea typeface="方正黑体简体" panose="03000509000000000000" pitchFamily="65" charset="-122"/>
                  <a:cs typeface="Arial" pitchFamily="34" charset="0"/>
                </a:rPr>
                <a:t>请在此处输入您的文本</a:t>
              </a:r>
              <a:endParaRPr lang="en-US" altLang="zh-CN" sz="1600" kern="0" dirty="0">
                <a:latin typeface="方正黑体简体" panose="03000509000000000000" pitchFamily="65" charset="-122"/>
                <a:ea typeface="方正黑体简体" panose="03000509000000000000" pitchFamily="65" charset="-122"/>
                <a:cs typeface="Arial" pitchFamily="34" charset="0"/>
              </a:endParaRPr>
            </a:p>
          </p:txBody>
        </p:sp>
      </p:grpSp>
      <p:sp>
        <p:nvSpPr>
          <p:cNvPr id="22" name="MH_SubTitle_3"/>
          <p:cNvSpPr txBox="1"/>
          <p:nvPr>
            <p:custDataLst>
              <p:tags r:id="rId3"/>
            </p:custDataLst>
          </p:nvPr>
        </p:nvSpPr>
        <p:spPr>
          <a:xfrm rot="3140710">
            <a:off x="4312098" y="2941867"/>
            <a:ext cx="1226178" cy="461665"/>
          </a:xfrm>
          <a:prstGeom prst="rect">
            <a:avLst/>
          </a:prstGeom>
          <a:noFill/>
        </p:spPr>
        <p:txBody>
          <a:bodyPr wrap="square" lIns="0" tIns="0" rIns="0" bIns="0" rtlCol="0" anchor="ctr" anchorCtr="0">
            <a:noAutofit/>
          </a:bodyPr>
          <a:lstStyle>
            <a:defPPr>
              <a:defRPr lang="zh-CN"/>
            </a:defPPr>
            <a:lvl1pPr marR="0" lvl="0" indent="0" algn="ctr" fontAlgn="auto">
              <a:lnSpc>
                <a:spcPct val="100000"/>
              </a:lnSpc>
              <a:spcBef>
                <a:spcPts val="0"/>
              </a:spcBef>
              <a:spcAft>
                <a:spcPts val="0"/>
              </a:spcAft>
              <a:buClrTx/>
              <a:buSzTx/>
              <a:buFontTx/>
              <a:buNone/>
              <a:tabLst/>
              <a:defRPr sz="2400" b="1" kern="0">
                <a:solidFill>
                  <a:srgbClr val="CB9B77"/>
                </a:solidFill>
                <a:latin typeface="Agency FB" pitchFamily="34" charset="0"/>
                <a:ea typeface="微软雅黑" pitchFamily="34" charset="-122"/>
              </a:defRPr>
            </a:lvl1pPr>
          </a:lstStyle>
          <a:p>
            <a:pPr algn="r"/>
            <a:r>
              <a:rPr lang="zh-CN" altLang="en-US" sz="2000" b="0" dirty="0">
                <a:solidFill>
                  <a:schemeClr val="tx1"/>
                </a:solidFill>
                <a:latin typeface="方正黑体简体" panose="03000509000000000000" pitchFamily="65" charset="-122"/>
                <a:ea typeface="方正黑体简体" panose="03000509000000000000" pitchFamily="65" charset="-122"/>
              </a:rPr>
              <a:t>小标题</a:t>
            </a:r>
          </a:p>
        </p:txBody>
      </p:sp>
      <p:grpSp>
        <p:nvGrpSpPr>
          <p:cNvPr id="4" name="组合 3"/>
          <p:cNvGrpSpPr/>
          <p:nvPr/>
        </p:nvGrpSpPr>
        <p:grpSpPr>
          <a:xfrm>
            <a:off x="4566262" y="1508864"/>
            <a:ext cx="1807409" cy="1986149"/>
            <a:chOff x="4566262" y="1508864"/>
            <a:chExt cx="1807409" cy="1986149"/>
          </a:xfrm>
        </p:grpSpPr>
        <p:sp>
          <p:nvSpPr>
            <p:cNvPr id="21" name="MH_Other_3"/>
            <p:cNvSpPr/>
            <p:nvPr>
              <p:custDataLst>
                <p:tags r:id="rId11"/>
              </p:custDataLst>
            </p:nvPr>
          </p:nvSpPr>
          <p:spPr>
            <a:xfrm rot="3152971">
              <a:off x="4653663" y="1714587"/>
              <a:ext cx="1925732" cy="1514285"/>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latin typeface="方正黑体简体" panose="03000509000000000000" pitchFamily="65" charset="-122"/>
                <a:ea typeface="方正黑体简体" panose="03000509000000000000" pitchFamily="65" charset="-122"/>
              </a:endParaRPr>
            </a:p>
          </p:txBody>
        </p:sp>
        <p:sp>
          <p:nvSpPr>
            <p:cNvPr id="23" name="MH_Text_3"/>
            <p:cNvSpPr/>
            <p:nvPr>
              <p:custDataLst>
                <p:tags r:id="rId12"/>
              </p:custDataLst>
            </p:nvPr>
          </p:nvSpPr>
          <p:spPr>
            <a:xfrm>
              <a:off x="4566262" y="1680303"/>
              <a:ext cx="1773141" cy="1814710"/>
            </a:xfrm>
            <a:custGeom>
              <a:avLst/>
              <a:gdLst>
                <a:gd name="connsiteX0" fmla="*/ 810262 w 1773141"/>
                <a:gd name="connsiteY0" fmla="*/ 1611 h 1814710"/>
                <a:gd name="connsiteX1" fmla="*/ 1585932 w 1773141"/>
                <a:gd name="connsiteY1" fmla="*/ 355924 h 1814710"/>
                <a:gd name="connsiteX2" fmla="*/ 1417218 w 1773141"/>
                <a:gd name="connsiteY2" fmla="*/ 1628933 h 1814710"/>
                <a:gd name="connsiteX3" fmla="*/ 904488 w 1773141"/>
                <a:gd name="connsiteY3" fmla="*/ 1814710 h 1814710"/>
                <a:gd name="connsiteX4" fmla="*/ 0 w 1773141"/>
                <a:gd name="connsiteY4" fmla="*/ 633846 h 1814710"/>
                <a:gd name="connsiteX5" fmla="*/ 312924 w 1773141"/>
                <a:gd name="connsiteY5" fmla="*/ 187210 h 1814710"/>
                <a:gd name="connsiteX6" fmla="*/ 810262 w 1773141"/>
                <a:gd name="connsiteY6" fmla="*/ 1611 h 181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3141" h="1814710">
                  <a:moveTo>
                    <a:pt x="810262" y="1611"/>
                  </a:moveTo>
                  <a:cubicBezTo>
                    <a:pt x="1101237" y="-15717"/>
                    <a:pt x="1395343" y="107099"/>
                    <a:pt x="1585932" y="355924"/>
                  </a:cubicBezTo>
                  <a:cubicBezTo>
                    <a:pt x="1890875" y="754045"/>
                    <a:pt x="1815339" y="1323990"/>
                    <a:pt x="1417218" y="1628933"/>
                  </a:cubicBezTo>
                  <a:cubicBezTo>
                    <a:pt x="1263543" y="1746641"/>
                    <a:pt x="1084268" y="1807659"/>
                    <a:pt x="904488" y="1814710"/>
                  </a:cubicBezTo>
                  <a:lnTo>
                    <a:pt x="0" y="633846"/>
                  </a:lnTo>
                  <a:cubicBezTo>
                    <a:pt x="53638" y="462110"/>
                    <a:pt x="159249" y="304918"/>
                    <a:pt x="312924" y="187210"/>
                  </a:cubicBezTo>
                  <a:cubicBezTo>
                    <a:pt x="462219" y="72857"/>
                    <a:pt x="635677" y="12008"/>
                    <a:pt x="810262" y="1611"/>
                  </a:cubicBezTo>
                  <a:close/>
                </a:path>
              </a:pathLst>
            </a:custGeom>
            <a:solidFill>
              <a:schemeClr val="tx2"/>
            </a:solidFill>
            <a:ln w="25400" cap="flat" cmpd="sng" algn="ctr">
              <a:noFill/>
              <a:prstDash val="solid"/>
            </a:ln>
            <a:effectLst/>
          </p:spPr>
          <p:txBody>
            <a:bodyPr wrap="square" lIns="252000" tIns="0" rIns="108000" bIns="0" rtlCol="0" anchor="ctr">
              <a:normAutofit/>
            </a:bodyPr>
            <a:lstStyle/>
            <a:p>
              <a:pPr algn="ctr">
                <a:lnSpc>
                  <a:spcPct val="130000"/>
                </a:lnSpc>
              </a:pPr>
              <a:r>
                <a:rPr lang="zh-CN" altLang="en-US" sz="1600" kern="0" dirty="0">
                  <a:solidFill>
                    <a:schemeClr val="bg1"/>
                  </a:solidFill>
                  <a:latin typeface="方正黑体简体" panose="03000509000000000000" pitchFamily="65" charset="-122"/>
                  <a:ea typeface="方正黑体简体" panose="03000509000000000000" pitchFamily="65" charset="-122"/>
                  <a:cs typeface="Arial" pitchFamily="34" charset="0"/>
                </a:rPr>
                <a:t>请在此处输入您的文本</a:t>
              </a:r>
              <a:endParaRPr lang="en-US" altLang="zh-CN" sz="1600" kern="0" dirty="0">
                <a:solidFill>
                  <a:schemeClr val="bg1"/>
                </a:solidFill>
                <a:latin typeface="方正黑体简体" panose="03000509000000000000" pitchFamily="65" charset="-122"/>
                <a:ea typeface="方正黑体简体" panose="03000509000000000000" pitchFamily="65" charset="-122"/>
                <a:cs typeface="Arial" pitchFamily="34" charset="0"/>
              </a:endParaRPr>
            </a:p>
          </p:txBody>
        </p:sp>
      </p:grpSp>
      <p:sp>
        <p:nvSpPr>
          <p:cNvPr id="25" name="MH_SubTitle_4"/>
          <p:cNvSpPr txBox="1"/>
          <p:nvPr>
            <p:custDataLst>
              <p:tags r:id="rId4"/>
            </p:custDataLst>
          </p:nvPr>
        </p:nvSpPr>
        <p:spPr>
          <a:xfrm rot="3140710">
            <a:off x="6258717" y="2941867"/>
            <a:ext cx="1226178" cy="461665"/>
          </a:xfrm>
          <a:prstGeom prst="rect">
            <a:avLst/>
          </a:prstGeom>
          <a:noFill/>
        </p:spPr>
        <p:txBody>
          <a:bodyPr wrap="square" lIns="0" tIns="0" rIns="0" bIns="0" rtlCol="0" anchor="ctr" anchorCtr="0">
            <a:noAutofit/>
          </a:bodyPr>
          <a:lstStyle>
            <a:defPPr>
              <a:defRPr lang="zh-CN"/>
            </a:defPPr>
            <a:lvl1pPr marR="0" lvl="0" indent="0" algn="ctr" fontAlgn="auto">
              <a:lnSpc>
                <a:spcPct val="100000"/>
              </a:lnSpc>
              <a:spcBef>
                <a:spcPts val="0"/>
              </a:spcBef>
              <a:spcAft>
                <a:spcPts val="0"/>
              </a:spcAft>
              <a:buClrTx/>
              <a:buSzTx/>
              <a:buFontTx/>
              <a:buNone/>
              <a:tabLst/>
              <a:defRPr sz="2400" b="1" kern="0">
                <a:solidFill>
                  <a:srgbClr val="D88B76"/>
                </a:solidFill>
                <a:latin typeface="Agency FB" pitchFamily="34" charset="0"/>
                <a:ea typeface="微软雅黑" pitchFamily="34" charset="-122"/>
              </a:defRPr>
            </a:lvl1pPr>
          </a:lstStyle>
          <a:p>
            <a:pPr algn="r"/>
            <a:r>
              <a:rPr lang="zh-CN" altLang="en-US" sz="2000" b="0" dirty="0">
                <a:solidFill>
                  <a:schemeClr val="tx1"/>
                </a:solidFill>
                <a:latin typeface="方正黑体简体" panose="03000509000000000000" pitchFamily="65" charset="-122"/>
                <a:ea typeface="方正黑体简体" panose="03000509000000000000" pitchFamily="65" charset="-122"/>
              </a:rPr>
              <a:t>小标题</a:t>
            </a:r>
          </a:p>
        </p:txBody>
      </p:sp>
      <p:grpSp>
        <p:nvGrpSpPr>
          <p:cNvPr id="5" name="组合 4"/>
          <p:cNvGrpSpPr/>
          <p:nvPr/>
        </p:nvGrpSpPr>
        <p:grpSpPr>
          <a:xfrm>
            <a:off x="6512881" y="1508864"/>
            <a:ext cx="1807409" cy="1986149"/>
            <a:chOff x="6512881" y="1508864"/>
            <a:chExt cx="1807409" cy="1986149"/>
          </a:xfrm>
        </p:grpSpPr>
        <p:sp>
          <p:nvSpPr>
            <p:cNvPr id="24" name="MH_Other_4"/>
            <p:cNvSpPr/>
            <p:nvPr>
              <p:custDataLst>
                <p:tags r:id="rId9"/>
              </p:custDataLst>
            </p:nvPr>
          </p:nvSpPr>
          <p:spPr>
            <a:xfrm rot="3152971">
              <a:off x="6600282" y="1714587"/>
              <a:ext cx="1925732" cy="1514285"/>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latin typeface="方正黑体简体" panose="03000509000000000000" pitchFamily="65" charset="-122"/>
                <a:ea typeface="方正黑体简体" panose="03000509000000000000" pitchFamily="65" charset="-122"/>
              </a:endParaRPr>
            </a:p>
          </p:txBody>
        </p:sp>
        <p:sp>
          <p:nvSpPr>
            <p:cNvPr id="26" name="MH_Text_4"/>
            <p:cNvSpPr/>
            <p:nvPr>
              <p:custDataLst>
                <p:tags r:id="rId10"/>
              </p:custDataLst>
            </p:nvPr>
          </p:nvSpPr>
          <p:spPr>
            <a:xfrm>
              <a:off x="6512881" y="1680303"/>
              <a:ext cx="1773141" cy="1814710"/>
            </a:xfrm>
            <a:custGeom>
              <a:avLst/>
              <a:gdLst>
                <a:gd name="connsiteX0" fmla="*/ 810262 w 1773141"/>
                <a:gd name="connsiteY0" fmla="*/ 1611 h 1814710"/>
                <a:gd name="connsiteX1" fmla="*/ 1585932 w 1773141"/>
                <a:gd name="connsiteY1" fmla="*/ 355924 h 1814710"/>
                <a:gd name="connsiteX2" fmla="*/ 1417218 w 1773141"/>
                <a:gd name="connsiteY2" fmla="*/ 1628933 h 1814710"/>
                <a:gd name="connsiteX3" fmla="*/ 904488 w 1773141"/>
                <a:gd name="connsiteY3" fmla="*/ 1814710 h 1814710"/>
                <a:gd name="connsiteX4" fmla="*/ 0 w 1773141"/>
                <a:gd name="connsiteY4" fmla="*/ 633846 h 1814710"/>
                <a:gd name="connsiteX5" fmla="*/ 312924 w 1773141"/>
                <a:gd name="connsiteY5" fmla="*/ 187210 h 1814710"/>
                <a:gd name="connsiteX6" fmla="*/ 810262 w 1773141"/>
                <a:gd name="connsiteY6" fmla="*/ 1611 h 1814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3141" h="1814710">
                  <a:moveTo>
                    <a:pt x="810262" y="1611"/>
                  </a:moveTo>
                  <a:cubicBezTo>
                    <a:pt x="1101237" y="-15717"/>
                    <a:pt x="1395343" y="107099"/>
                    <a:pt x="1585932" y="355924"/>
                  </a:cubicBezTo>
                  <a:cubicBezTo>
                    <a:pt x="1890875" y="754045"/>
                    <a:pt x="1815339" y="1323990"/>
                    <a:pt x="1417218" y="1628933"/>
                  </a:cubicBezTo>
                  <a:cubicBezTo>
                    <a:pt x="1263543" y="1746641"/>
                    <a:pt x="1084268" y="1807659"/>
                    <a:pt x="904488" y="1814710"/>
                  </a:cubicBezTo>
                  <a:lnTo>
                    <a:pt x="0" y="633846"/>
                  </a:lnTo>
                  <a:cubicBezTo>
                    <a:pt x="53638" y="462110"/>
                    <a:pt x="159249" y="304918"/>
                    <a:pt x="312924" y="187210"/>
                  </a:cubicBezTo>
                  <a:cubicBezTo>
                    <a:pt x="462219" y="72857"/>
                    <a:pt x="635677" y="12008"/>
                    <a:pt x="810262" y="1611"/>
                  </a:cubicBezTo>
                  <a:close/>
                </a:path>
              </a:pathLst>
            </a:custGeom>
            <a:solidFill>
              <a:schemeClr val="accent1"/>
            </a:solidFill>
            <a:ln w="25400" cap="flat" cmpd="sng" algn="ctr">
              <a:noFill/>
              <a:prstDash val="solid"/>
            </a:ln>
            <a:effectLst/>
          </p:spPr>
          <p:txBody>
            <a:bodyPr wrap="square" lIns="252000" tIns="0" rIns="108000" bIns="0" rtlCol="0" anchor="ctr">
              <a:normAutofit/>
            </a:bodyPr>
            <a:lstStyle/>
            <a:p>
              <a:pPr algn="ctr">
                <a:lnSpc>
                  <a:spcPct val="130000"/>
                </a:lnSpc>
              </a:pPr>
              <a:r>
                <a:rPr lang="zh-CN" altLang="en-US" sz="1600" kern="0" dirty="0">
                  <a:latin typeface="方正黑体简体" panose="03000509000000000000" pitchFamily="65" charset="-122"/>
                  <a:ea typeface="方正黑体简体" panose="03000509000000000000" pitchFamily="65" charset="-122"/>
                  <a:cs typeface="Arial" pitchFamily="34" charset="0"/>
                </a:rPr>
                <a:t>请在此处输入您的文本</a:t>
              </a:r>
              <a:endParaRPr lang="en-US" altLang="zh-CN" sz="1600" kern="0" dirty="0">
                <a:latin typeface="方正黑体简体" panose="03000509000000000000" pitchFamily="65" charset="-122"/>
                <a:ea typeface="方正黑体简体" panose="03000509000000000000" pitchFamily="65" charset="-122"/>
                <a:cs typeface="Arial" pitchFamily="34" charset="0"/>
              </a:endParaRPr>
            </a:p>
          </p:txBody>
        </p:sp>
      </p:grpSp>
      <p:sp>
        <p:nvSpPr>
          <p:cNvPr id="27" name="MH_Other_5"/>
          <p:cNvSpPr/>
          <p:nvPr>
            <p:custDataLst>
              <p:tags r:id="rId5"/>
            </p:custDataLst>
          </p:nvPr>
        </p:nvSpPr>
        <p:spPr>
          <a:xfrm rot="3152971" flipV="1">
            <a:off x="-303306" y="2796894"/>
            <a:ext cx="2672710" cy="56074"/>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rgbClr val="8E8E8E">
                  <a:alpha val="30000"/>
                </a:srgbClr>
              </a:gs>
              <a:gs pos="26000">
                <a:srgbClr val="FFFFFF">
                  <a:alpha val="0"/>
                </a:srgb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latin typeface="方正黑体简体" panose="03000509000000000000" pitchFamily="65" charset="-122"/>
              <a:ea typeface="方正黑体简体" panose="03000509000000000000" pitchFamily="65" charset="-122"/>
            </a:endParaRPr>
          </a:p>
        </p:txBody>
      </p:sp>
      <p:sp>
        <p:nvSpPr>
          <p:cNvPr id="28" name="MH_Other_6"/>
          <p:cNvSpPr/>
          <p:nvPr>
            <p:custDataLst>
              <p:tags r:id="rId6"/>
            </p:custDataLst>
          </p:nvPr>
        </p:nvSpPr>
        <p:spPr>
          <a:xfrm rot="3152971" flipV="1">
            <a:off x="1650390" y="2796894"/>
            <a:ext cx="2672710" cy="56074"/>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rgbClr val="8E8E8E">
                  <a:alpha val="30000"/>
                </a:srgbClr>
              </a:gs>
              <a:gs pos="26000">
                <a:srgbClr val="FFFFFF">
                  <a:alpha val="0"/>
                </a:srgb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latin typeface="方正黑体简体" panose="03000509000000000000" pitchFamily="65" charset="-122"/>
              <a:ea typeface="方正黑体简体" panose="03000509000000000000" pitchFamily="65" charset="-122"/>
            </a:endParaRPr>
          </a:p>
        </p:txBody>
      </p:sp>
      <p:sp>
        <p:nvSpPr>
          <p:cNvPr id="29" name="MH_Other_7"/>
          <p:cNvSpPr/>
          <p:nvPr>
            <p:custDataLst>
              <p:tags r:id="rId7"/>
            </p:custDataLst>
          </p:nvPr>
        </p:nvSpPr>
        <p:spPr>
          <a:xfrm rot="3152971" flipV="1">
            <a:off x="3587623" y="2796894"/>
            <a:ext cx="2672710" cy="56074"/>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rgbClr val="8E8E8E">
                  <a:alpha val="30000"/>
                </a:srgbClr>
              </a:gs>
              <a:gs pos="26000">
                <a:srgbClr val="FFFFFF">
                  <a:alpha val="0"/>
                </a:srgb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latin typeface="方正黑体简体" panose="03000509000000000000" pitchFamily="65" charset="-122"/>
              <a:ea typeface="方正黑体简体" panose="03000509000000000000" pitchFamily="65" charset="-122"/>
            </a:endParaRPr>
          </a:p>
        </p:txBody>
      </p:sp>
      <p:sp>
        <p:nvSpPr>
          <p:cNvPr id="30" name="MH_Other_8"/>
          <p:cNvSpPr/>
          <p:nvPr>
            <p:custDataLst>
              <p:tags r:id="rId8"/>
            </p:custDataLst>
          </p:nvPr>
        </p:nvSpPr>
        <p:spPr>
          <a:xfrm rot="3152971" flipV="1">
            <a:off x="5542949" y="2796894"/>
            <a:ext cx="2672710" cy="56074"/>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rgbClr val="8E8E8E">
                  <a:alpha val="30000"/>
                </a:srgbClr>
              </a:gs>
              <a:gs pos="26000">
                <a:srgbClr val="FFFFFF">
                  <a:alpha val="0"/>
                </a:srgb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zh-CN" altLang="en-US" kern="0">
              <a:latin typeface="方正黑体简体" panose="03000509000000000000" pitchFamily="65" charset="-122"/>
              <a:ea typeface="方正黑体简体" panose="03000509000000000000" pitchFamily="65" charset="-122"/>
            </a:endParaRPr>
          </a:p>
        </p:txBody>
      </p:sp>
    </p:spTree>
    <p:extLst>
      <p:ext uri="{BB962C8B-B14F-4D97-AF65-F5344CB8AC3E}">
        <p14:creationId xmlns:p14="http://schemas.microsoft.com/office/powerpoint/2010/main" val="4045233090"/>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par>
                          <p:cTn id="8" fill="hold">
                            <p:stCondLst>
                              <p:cond delay="500"/>
                            </p:stCondLst>
                            <p:childTnLst>
                              <p:par>
                                <p:cTn id="9" presetID="2" presetClass="entr" presetSubtype="9"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up)">
                                      <p:cBhvr>
                                        <p:cTn id="20" dur="500"/>
                                        <p:tgtEl>
                                          <p:spTgt spid="28"/>
                                        </p:tgtEl>
                                      </p:cBhvr>
                                    </p:animEffect>
                                  </p:childTnLst>
                                </p:cTn>
                              </p:par>
                            </p:childTnLst>
                          </p:cTn>
                        </p:par>
                        <p:par>
                          <p:cTn id="21" fill="hold">
                            <p:stCondLst>
                              <p:cond delay="2000"/>
                            </p:stCondLst>
                            <p:childTnLst>
                              <p:par>
                                <p:cTn id="22" presetID="2" presetClass="entr" presetSubtype="9"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0-#ppt_w/2"/>
                                          </p:val>
                                        </p:tav>
                                        <p:tav tm="100000">
                                          <p:val>
                                            <p:strVal val="#ppt_x"/>
                                          </p:val>
                                        </p:tav>
                                      </p:tavLst>
                                    </p:anim>
                                    <p:anim calcmode="lin" valueType="num">
                                      <p:cBhvr additive="base">
                                        <p:cTn id="25" dur="500" fill="hold"/>
                                        <p:tgtEl>
                                          <p:spTgt spid="3"/>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par>
                          <p:cTn id="30" fill="hold">
                            <p:stCondLst>
                              <p:cond delay="3000"/>
                            </p:stCondLst>
                            <p:childTnLst>
                              <p:par>
                                <p:cTn id="31" presetID="22" presetClass="entr" presetSubtype="1"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up)">
                                      <p:cBhvr>
                                        <p:cTn id="33" dur="500"/>
                                        <p:tgtEl>
                                          <p:spTgt spid="29"/>
                                        </p:tgtEl>
                                      </p:cBhvr>
                                    </p:animEffect>
                                  </p:childTnLst>
                                </p:cTn>
                              </p:par>
                            </p:childTnLst>
                          </p:cTn>
                        </p:par>
                        <p:par>
                          <p:cTn id="34" fill="hold">
                            <p:stCondLst>
                              <p:cond delay="3500"/>
                            </p:stCondLst>
                            <p:childTnLst>
                              <p:par>
                                <p:cTn id="35" presetID="2" presetClass="entr" presetSubtype="9"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0-#ppt_w/2"/>
                                          </p:val>
                                        </p:tav>
                                        <p:tav tm="100000">
                                          <p:val>
                                            <p:strVal val="#ppt_x"/>
                                          </p:val>
                                        </p:tav>
                                      </p:tavLst>
                                    </p:anim>
                                    <p:anim calcmode="lin" valueType="num">
                                      <p:cBhvr additive="base">
                                        <p:cTn id="38" dur="500" fill="hold"/>
                                        <p:tgtEl>
                                          <p:spTgt spid="4"/>
                                        </p:tgtEl>
                                        <p:attrNameLst>
                                          <p:attrName>ppt_y</p:attrName>
                                        </p:attrNameLst>
                                      </p:cBhvr>
                                      <p:tavLst>
                                        <p:tav tm="0">
                                          <p:val>
                                            <p:strVal val="0-#ppt_h/2"/>
                                          </p:val>
                                        </p:tav>
                                        <p:tav tm="100000">
                                          <p:val>
                                            <p:strVal val="#ppt_y"/>
                                          </p:val>
                                        </p:tav>
                                      </p:tavLst>
                                    </p:anim>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par>
                          <p:cTn id="43" fill="hold">
                            <p:stCondLst>
                              <p:cond delay="4500"/>
                            </p:stCondLst>
                            <p:childTnLst>
                              <p:par>
                                <p:cTn id="44" presetID="22" presetClass="entr" presetSubtype="1" fill="hold" grpId="0" nodeType="after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wipe(up)">
                                      <p:cBhvr>
                                        <p:cTn id="46" dur="500"/>
                                        <p:tgtEl>
                                          <p:spTgt spid="30"/>
                                        </p:tgtEl>
                                      </p:cBhvr>
                                    </p:animEffect>
                                  </p:childTnLst>
                                </p:cTn>
                              </p:par>
                            </p:childTnLst>
                          </p:cTn>
                        </p:par>
                        <p:par>
                          <p:cTn id="47" fill="hold">
                            <p:stCondLst>
                              <p:cond delay="5000"/>
                            </p:stCondLst>
                            <p:childTnLst>
                              <p:par>
                                <p:cTn id="48" presetID="2" presetClass="entr" presetSubtype="9" fill="hold" nodeType="after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500" fill="hold"/>
                                        <p:tgtEl>
                                          <p:spTgt spid="5"/>
                                        </p:tgtEl>
                                        <p:attrNameLst>
                                          <p:attrName>ppt_x</p:attrName>
                                        </p:attrNameLst>
                                      </p:cBhvr>
                                      <p:tavLst>
                                        <p:tav tm="0">
                                          <p:val>
                                            <p:strVal val="0-#ppt_w/2"/>
                                          </p:val>
                                        </p:tav>
                                        <p:tav tm="100000">
                                          <p:val>
                                            <p:strVal val="#ppt_x"/>
                                          </p:val>
                                        </p:tav>
                                      </p:tavLst>
                                    </p:anim>
                                    <p:anim calcmode="lin" valueType="num">
                                      <p:cBhvr additive="base">
                                        <p:cTn id="51" dur="500" fill="hold"/>
                                        <p:tgtEl>
                                          <p:spTgt spid="5"/>
                                        </p:tgtEl>
                                        <p:attrNameLst>
                                          <p:attrName>ppt_y</p:attrName>
                                        </p:attrNameLst>
                                      </p:cBhvr>
                                      <p:tavLst>
                                        <p:tav tm="0">
                                          <p:val>
                                            <p:strVal val="0-#ppt_h/2"/>
                                          </p:val>
                                        </p:tav>
                                        <p:tav tm="100000">
                                          <p:val>
                                            <p:strVal val="#ppt_y"/>
                                          </p:val>
                                        </p:tav>
                                      </p:tavLst>
                                    </p:anim>
                                  </p:childTnLst>
                                </p:cTn>
                              </p:par>
                            </p:childTnLst>
                          </p:cTn>
                        </p:par>
                        <p:par>
                          <p:cTn id="52" fill="hold">
                            <p:stCondLst>
                              <p:cond delay="5500"/>
                            </p:stCondLst>
                            <p:childTnLst>
                              <p:par>
                                <p:cTn id="53" presetID="10" presetClass="entr" presetSubtype="0"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9" grpId="0"/>
      <p:bldP spid="22" grpId="0"/>
      <p:bldP spid="25" grpId="0"/>
      <p:bldP spid="27" grpId="0" animBg="1"/>
      <p:bldP spid="28" grpId="0" animBg="1"/>
      <p:bldP spid="29" grpId="0" animBg="1"/>
      <p:bldP spid="3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2483768" y="2892061"/>
            <a:ext cx="1800200" cy="1551896"/>
            <a:chOff x="2385380" y="2405071"/>
            <a:chExt cx="1800200" cy="1551896"/>
          </a:xfrm>
        </p:grpSpPr>
        <p:sp>
          <p:nvSpPr>
            <p:cNvPr id="28" name="等腰三角形 27"/>
            <p:cNvSpPr/>
            <p:nvPr/>
          </p:nvSpPr>
          <p:spPr>
            <a:xfrm flipV="1">
              <a:off x="2385380" y="2405071"/>
              <a:ext cx="1800200" cy="155189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p>
          </p:txBody>
        </p:sp>
        <p:sp>
          <p:nvSpPr>
            <p:cNvPr id="5" name="TextBox 4"/>
            <p:cNvSpPr txBox="1"/>
            <p:nvPr/>
          </p:nvSpPr>
          <p:spPr>
            <a:xfrm>
              <a:off x="2825805" y="2549087"/>
              <a:ext cx="877163" cy="646331"/>
            </a:xfrm>
            <a:prstGeom prst="rect">
              <a:avLst/>
            </a:prstGeom>
            <a:noFill/>
          </p:spPr>
          <p:txBody>
            <a:bodyPr wrap="none" rtlCol="0">
              <a:spAutoFit/>
            </a:bodyPr>
            <a:lstStyle/>
            <a:p>
              <a:r>
                <a:rPr lang="zh-CN" altLang="en-US" dirty="0">
                  <a:latin typeface="方正黑体简体" panose="03000509000000000000" pitchFamily="65" charset="-122"/>
                  <a:ea typeface="方正黑体简体" panose="03000509000000000000" pitchFamily="65" charset="-122"/>
                </a:rPr>
                <a:t>输入文</a:t>
              </a:r>
              <a:endParaRPr lang="en-US" altLang="zh-CN" dirty="0">
                <a:latin typeface="方正黑体简体" panose="03000509000000000000" pitchFamily="65" charset="-122"/>
                <a:ea typeface="方正黑体简体" panose="03000509000000000000" pitchFamily="65" charset="-122"/>
              </a:endParaRPr>
            </a:p>
            <a:p>
              <a:r>
                <a:rPr lang="zh-CN" altLang="en-US" dirty="0">
                  <a:latin typeface="方正黑体简体" panose="03000509000000000000" pitchFamily="65" charset="-122"/>
                  <a:ea typeface="方正黑体简体" panose="03000509000000000000" pitchFamily="65" charset="-122"/>
                </a:rPr>
                <a:t>字内容</a:t>
              </a:r>
            </a:p>
          </p:txBody>
        </p:sp>
      </p:grpSp>
      <p:grpSp>
        <p:nvGrpSpPr>
          <p:cNvPr id="15" name="组合 14"/>
          <p:cNvGrpSpPr/>
          <p:nvPr/>
        </p:nvGrpSpPr>
        <p:grpSpPr>
          <a:xfrm>
            <a:off x="4499992" y="2892061"/>
            <a:ext cx="1800200" cy="1551896"/>
            <a:chOff x="4401604" y="2405071"/>
            <a:chExt cx="1800200" cy="1551896"/>
          </a:xfrm>
        </p:grpSpPr>
        <p:sp>
          <p:nvSpPr>
            <p:cNvPr id="29" name="等腰三角形 28"/>
            <p:cNvSpPr/>
            <p:nvPr/>
          </p:nvSpPr>
          <p:spPr>
            <a:xfrm flipV="1">
              <a:off x="4401604" y="2405071"/>
              <a:ext cx="1800200" cy="155189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0" name="TextBox 29"/>
            <p:cNvSpPr txBox="1"/>
            <p:nvPr/>
          </p:nvSpPr>
          <p:spPr>
            <a:xfrm>
              <a:off x="4824650" y="2549087"/>
              <a:ext cx="877163" cy="646331"/>
            </a:xfrm>
            <a:prstGeom prst="rect">
              <a:avLst/>
            </a:prstGeom>
            <a:noFill/>
          </p:spPr>
          <p:txBody>
            <a:bodyPr wrap="none" rtlCol="0">
              <a:spAutoFit/>
            </a:bodyPr>
            <a:lstStyle/>
            <a:p>
              <a:r>
                <a:rPr lang="zh-CN" altLang="en-US" dirty="0">
                  <a:latin typeface="方正黑体简体" panose="03000509000000000000" pitchFamily="65" charset="-122"/>
                  <a:ea typeface="方正黑体简体" panose="03000509000000000000" pitchFamily="65" charset="-122"/>
                </a:rPr>
                <a:t>输入文</a:t>
              </a:r>
              <a:endParaRPr lang="en-US" altLang="zh-CN" dirty="0">
                <a:latin typeface="方正黑体简体" panose="03000509000000000000" pitchFamily="65" charset="-122"/>
                <a:ea typeface="方正黑体简体" panose="03000509000000000000" pitchFamily="65" charset="-122"/>
              </a:endParaRPr>
            </a:p>
            <a:p>
              <a:r>
                <a:rPr lang="zh-CN" altLang="en-US" dirty="0">
                  <a:latin typeface="方正黑体简体" panose="03000509000000000000" pitchFamily="65" charset="-122"/>
                  <a:ea typeface="方正黑体简体" panose="03000509000000000000" pitchFamily="65" charset="-122"/>
                </a:rPr>
                <a:t>字内容</a:t>
              </a:r>
            </a:p>
          </p:txBody>
        </p:sp>
      </p:grpSp>
      <p:grpSp>
        <p:nvGrpSpPr>
          <p:cNvPr id="7" name="组合 6"/>
          <p:cNvGrpSpPr/>
          <p:nvPr/>
        </p:nvGrpSpPr>
        <p:grpSpPr>
          <a:xfrm>
            <a:off x="1475656" y="3036077"/>
            <a:ext cx="1800200" cy="1551897"/>
            <a:chOff x="1377268" y="2549087"/>
            <a:chExt cx="1800200" cy="1551897"/>
          </a:xfrm>
        </p:grpSpPr>
        <p:sp>
          <p:nvSpPr>
            <p:cNvPr id="2" name="等腰三角形 1"/>
            <p:cNvSpPr/>
            <p:nvPr/>
          </p:nvSpPr>
          <p:spPr>
            <a:xfrm>
              <a:off x="1377268" y="2549087"/>
              <a:ext cx="1800200" cy="1551897"/>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1" name="TextBox 30"/>
            <p:cNvSpPr txBox="1"/>
            <p:nvPr/>
          </p:nvSpPr>
          <p:spPr>
            <a:xfrm>
              <a:off x="1800314" y="3249081"/>
              <a:ext cx="877163" cy="646331"/>
            </a:xfrm>
            <a:prstGeom prst="rect">
              <a:avLst/>
            </a:prstGeom>
            <a:noFill/>
          </p:spPr>
          <p:txBody>
            <a:bodyPr wrap="none" rtlCol="0">
              <a:spAutoFit/>
            </a:bodyPr>
            <a:lstStyle/>
            <a:p>
              <a:r>
                <a:rPr lang="zh-CN" altLang="en-US" dirty="0">
                  <a:solidFill>
                    <a:schemeClr val="bg1"/>
                  </a:solidFill>
                  <a:latin typeface="方正黑体简体" panose="03000509000000000000" pitchFamily="65" charset="-122"/>
                  <a:ea typeface="方正黑体简体" panose="03000509000000000000" pitchFamily="65" charset="-122"/>
                </a:rPr>
                <a:t>输入文</a:t>
              </a:r>
              <a:endParaRPr lang="en-US" altLang="zh-CN" dirty="0">
                <a:solidFill>
                  <a:schemeClr val="bg1"/>
                </a:solidFill>
                <a:latin typeface="方正黑体简体" panose="03000509000000000000" pitchFamily="65" charset="-122"/>
                <a:ea typeface="方正黑体简体" panose="03000509000000000000" pitchFamily="65" charset="-122"/>
              </a:endParaRPr>
            </a:p>
            <a:p>
              <a:r>
                <a:rPr lang="zh-CN" altLang="en-US" dirty="0">
                  <a:solidFill>
                    <a:schemeClr val="bg1"/>
                  </a:solidFill>
                  <a:latin typeface="方正黑体简体" panose="03000509000000000000" pitchFamily="65" charset="-122"/>
                  <a:ea typeface="方正黑体简体" panose="03000509000000000000" pitchFamily="65" charset="-122"/>
                </a:rPr>
                <a:t>字内容</a:t>
              </a:r>
            </a:p>
          </p:txBody>
        </p:sp>
      </p:grpSp>
      <p:grpSp>
        <p:nvGrpSpPr>
          <p:cNvPr id="12" name="组合 11"/>
          <p:cNvGrpSpPr/>
          <p:nvPr/>
        </p:nvGrpSpPr>
        <p:grpSpPr>
          <a:xfrm>
            <a:off x="3491880" y="3036077"/>
            <a:ext cx="1800200" cy="1551897"/>
            <a:chOff x="3393492" y="2549087"/>
            <a:chExt cx="1800200" cy="1551897"/>
          </a:xfrm>
        </p:grpSpPr>
        <p:sp>
          <p:nvSpPr>
            <p:cNvPr id="26" name="等腰三角形 25"/>
            <p:cNvSpPr/>
            <p:nvPr/>
          </p:nvSpPr>
          <p:spPr>
            <a:xfrm>
              <a:off x="3393492" y="2549087"/>
              <a:ext cx="1800200" cy="1551897"/>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2" name="TextBox 31"/>
            <p:cNvSpPr txBox="1"/>
            <p:nvPr/>
          </p:nvSpPr>
          <p:spPr>
            <a:xfrm>
              <a:off x="3816538" y="3249081"/>
              <a:ext cx="877163" cy="646331"/>
            </a:xfrm>
            <a:prstGeom prst="rect">
              <a:avLst/>
            </a:prstGeom>
            <a:noFill/>
          </p:spPr>
          <p:txBody>
            <a:bodyPr wrap="none" rtlCol="0">
              <a:spAutoFit/>
            </a:bodyPr>
            <a:lstStyle/>
            <a:p>
              <a:r>
                <a:rPr lang="zh-CN" altLang="en-US" dirty="0">
                  <a:solidFill>
                    <a:schemeClr val="bg1"/>
                  </a:solidFill>
                  <a:latin typeface="方正黑体简体" panose="03000509000000000000" pitchFamily="65" charset="-122"/>
                  <a:ea typeface="方正黑体简体" panose="03000509000000000000" pitchFamily="65" charset="-122"/>
                </a:rPr>
                <a:t>输入文</a:t>
              </a:r>
              <a:endParaRPr lang="en-US" altLang="zh-CN" dirty="0">
                <a:solidFill>
                  <a:schemeClr val="bg1"/>
                </a:solidFill>
                <a:latin typeface="方正黑体简体" panose="03000509000000000000" pitchFamily="65" charset="-122"/>
                <a:ea typeface="方正黑体简体" panose="03000509000000000000" pitchFamily="65" charset="-122"/>
              </a:endParaRPr>
            </a:p>
            <a:p>
              <a:r>
                <a:rPr lang="zh-CN" altLang="en-US" dirty="0">
                  <a:solidFill>
                    <a:schemeClr val="bg1"/>
                  </a:solidFill>
                  <a:latin typeface="方正黑体简体" panose="03000509000000000000" pitchFamily="65" charset="-122"/>
                  <a:ea typeface="方正黑体简体" panose="03000509000000000000" pitchFamily="65" charset="-122"/>
                </a:rPr>
                <a:t>字内容</a:t>
              </a:r>
            </a:p>
          </p:txBody>
        </p:sp>
      </p:grpSp>
      <p:grpSp>
        <p:nvGrpSpPr>
          <p:cNvPr id="17" name="组合 16"/>
          <p:cNvGrpSpPr/>
          <p:nvPr/>
        </p:nvGrpSpPr>
        <p:grpSpPr>
          <a:xfrm>
            <a:off x="5508104" y="3036077"/>
            <a:ext cx="1800200" cy="1551897"/>
            <a:chOff x="5409716" y="2549087"/>
            <a:chExt cx="1800200" cy="1551897"/>
          </a:xfrm>
        </p:grpSpPr>
        <p:sp>
          <p:nvSpPr>
            <p:cNvPr id="27" name="等腰三角形 26"/>
            <p:cNvSpPr/>
            <p:nvPr/>
          </p:nvSpPr>
          <p:spPr>
            <a:xfrm>
              <a:off x="5409716" y="2549087"/>
              <a:ext cx="1800200" cy="1551897"/>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3" name="TextBox 32"/>
            <p:cNvSpPr txBox="1"/>
            <p:nvPr/>
          </p:nvSpPr>
          <p:spPr>
            <a:xfrm>
              <a:off x="5841764" y="3249081"/>
              <a:ext cx="877163" cy="646331"/>
            </a:xfrm>
            <a:prstGeom prst="rect">
              <a:avLst/>
            </a:prstGeom>
            <a:noFill/>
          </p:spPr>
          <p:txBody>
            <a:bodyPr wrap="none" rtlCol="0">
              <a:spAutoFit/>
            </a:bodyPr>
            <a:lstStyle/>
            <a:p>
              <a:r>
                <a:rPr lang="zh-CN" altLang="en-US" dirty="0">
                  <a:solidFill>
                    <a:schemeClr val="bg1"/>
                  </a:solidFill>
                  <a:latin typeface="方正黑体简体" panose="03000509000000000000" pitchFamily="65" charset="-122"/>
                  <a:ea typeface="方正黑体简体" panose="03000509000000000000" pitchFamily="65" charset="-122"/>
                </a:rPr>
                <a:t>输入文</a:t>
              </a:r>
              <a:endParaRPr lang="en-US" altLang="zh-CN" dirty="0">
                <a:solidFill>
                  <a:schemeClr val="bg1"/>
                </a:solidFill>
                <a:latin typeface="方正黑体简体" panose="03000509000000000000" pitchFamily="65" charset="-122"/>
                <a:ea typeface="方正黑体简体" panose="03000509000000000000" pitchFamily="65" charset="-122"/>
              </a:endParaRPr>
            </a:p>
            <a:p>
              <a:r>
                <a:rPr lang="zh-CN" altLang="en-US" dirty="0">
                  <a:solidFill>
                    <a:schemeClr val="bg1"/>
                  </a:solidFill>
                  <a:latin typeface="方正黑体简体" panose="03000509000000000000" pitchFamily="65" charset="-122"/>
                  <a:ea typeface="方正黑体简体" panose="03000509000000000000" pitchFamily="65" charset="-122"/>
                </a:rPr>
                <a:t>字内容</a:t>
              </a:r>
            </a:p>
          </p:txBody>
        </p:sp>
      </p:grpSp>
      <p:sp>
        <p:nvSpPr>
          <p:cNvPr id="37" name="TextBox 36"/>
          <p:cNvSpPr txBox="1"/>
          <p:nvPr/>
        </p:nvSpPr>
        <p:spPr>
          <a:xfrm>
            <a:off x="971600" y="1398033"/>
            <a:ext cx="6336704" cy="400110"/>
          </a:xfrm>
          <a:prstGeom prst="rect">
            <a:avLst/>
          </a:prstGeom>
          <a:noFill/>
        </p:spPr>
        <p:txBody>
          <a:bodyPr wrap="square" rtlCol="0">
            <a:spAutoFit/>
          </a:bodyPr>
          <a:lstStyle/>
          <a:p>
            <a:r>
              <a:rPr lang="zh-CN" altLang="en-US" sz="1000" dirty="0">
                <a:latin typeface="方正黑体简体" panose="03000509000000000000" pitchFamily="65" charset="-122"/>
                <a:ea typeface="方正黑体简体" panose="03000509000000000000" pitchFamily="65" charset="-122"/>
              </a:rPr>
              <a:t>点击输入文字内容点击输入文字内容点击输入文字内容点击输入文字内容点击输入文字内容点击输入文字内容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a:p>
            <a:r>
              <a:rPr lang="zh-CN" altLang="en-US" sz="10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p:txBody>
      </p:sp>
      <p:sp>
        <p:nvSpPr>
          <p:cNvPr id="38" name="TextBox 37"/>
          <p:cNvSpPr txBox="1"/>
          <p:nvPr/>
        </p:nvSpPr>
        <p:spPr>
          <a:xfrm>
            <a:off x="971600" y="1168552"/>
            <a:ext cx="1261884" cy="307777"/>
          </a:xfrm>
          <a:prstGeom prst="rect">
            <a:avLst/>
          </a:prstGeom>
          <a:noFill/>
        </p:spPr>
        <p:txBody>
          <a:bodyPr wrap="none" rtlCol="0">
            <a:spAutoFit/>
          </a:bodyPr>
          <a:lstStyle/>
          <a:p>
            <a:r>
              <a:rPr lang="zh-CN" altLang="en-US" sz="1400" dirty="0">
                <a:solidFill>
                  <a:schemeClr val="tx2"/>
                </a:solidFill>
                <a:latin typeface="方正大黑简体" panose="03000509000000000000" pitchFamily="65" charset="-122"/>
                <a:ea typeface="方正大黑简体" panose="03000509000000000000" pitchFamily="65" charset="-122"/>
              </a:rPr>
              <a:t>输入标题文字</a:t>
            </a:r>
          </a:p>
        </p:txBody>
      </p:sp>
      <p:sp>
        <p:nvSpPr>
          <p:cNvPr id="39" name="TextBox 38"/>
          <p:cNvSpPr txBox="1"/>
          <p:nvPr/>
        </p:nvSpPr>
        <p:spPr>
          <a:xfrm>
            <a:off x="971600" y="2027624"/>
            <a:ext cx="6336704" cy="400110"/>
          </a:xfrm>
          <a:prstGeom prst="rect">
            <a:avLst/>
          </a:prstGeom>
          <a:noFill/>
        </p:spPr>
        <p:txBody>
          <a:bodyPr wrap="square" rtlCol="0">
            <a:spAutoFit/>
          </a:bodyPr>
          <a:lstStyle/>
          <a:p>
            <a:r>
              <a:rPr lang="zh-CN" altLang="en-US" sz="1000" dirty="0">
                <a:latin typeface="方正黑体简体" panose="03000509000000000000" pitchFamily="65" charset="-122"/>
                <a:ea typeface="方正黑体简体" panose="03000509000000000000" pitchFamily="65" charset="-122"/>
              </a:rPr>
              <a:t>点击输入文字内容点击输入文字内容点击输入文字内容点击输入文字内容点击输入文字内容点击输入文字内容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a:p>
            <a:r>
              <a:rPr lang="zh-CN" altLang="en-US" sz="1000" dirty="0">
                <a:latin typeface="方正黑体简体" panose="03000509000000000000" pitchFamily="65" charset="-122"/>
                <a:ea typeface="方正黑体简体" panose="03000509000000000000" pitchFamily="65" charset="-122"/>
              </a:rPr>
              <a:t>点击输入文字内容点击输入文字内容点击输入文字内容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p:txBody>
      </p:sp>
      <p:sp>
        <p:nvSpPr>
          <p:cNvPr id="40" name="TextBox 39"/>
          <p:cNvSpPr txBox="1"/>
          <p:nvPr/>
        </p:nvSpPr>
        <p:spPr>
          <a:xfrm>
            <a:off x="971600" y="1798143"/>
            <a:ext cx="1261884" cy="307777"/>
          </a:xfrm>
          <a:prstGeom prst="rect">
            <a:avLst/>
          </a:prstGeom>
          <a:noFill/>
        </p:spPr>
        <p:txBody>
          <a:bodyPr wrap="none" rtlCol="0">
            <a:spAutoFit/>
          </a:bodyPr>
          <a:lstStyle/>
          <a:p>
            <a:r>
              <a:rPr lang="zh-CN" altLang="en-US" sz="1400" dirty="0">
                <a:solidFill>
                  <a:schemeClr val="tx2"/>
                </a:solidFill>
                <a:latin typeface="方正大黑简体" panose="03000509000000000000" pitchFamily="65" charset="-122"/>
                <a:ea typeface="方正大黑简体" panose="03000509000000000000" pitchFamily="65" charset="-122"/>
              </a:rPr>
              <a:t>输入标题文字</a:t>
            </a:r>
          </a:p>
        </p:txBody>
      </p:sp>
    </p:spTree>
    <p:extLst>
      <p:ext uri="{BB962C8B-B14F-4D97-AF65-F5344CB8AC3E}">
        <p14:creationId xmlns:p14="http://schemas.microsoft.com/office/powerpoint/2010/main" val="2222730295"/>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p:tgtEl>
                                          <p:spTgt spid="11"/>
                                        </p:tgtEl>
                                        <p:attrNameLst>
                                          <p:attrName>ppt_y</p:attrName>
                                        </p:attrNameLst>
                                      </p:cBhvr>
                                      <p:tavLst>
                                        <p:tav tm="0">
                                          <p:val>
                                            <p:strVal val="#ppt_y-#ppt_h*1.125000"/>
                                          </p:val>
                                        </p:tav>
                                        <p:tav tm="100000">
                                          <p:val>
                                            <p:strVal val="#ppt_y"/>
                                          </p:val>
                                        </p:tav>
                                      </p:tavLst>
                                    </p:anim>
                                    <p:animEffect transition="in" filter="wipe(down)">
                                      <p:cBhvr>
                                        <p:cTn id="13" dur="500"/>
                                        <p:tgtEl>
                                          <p:spTgt spid="11"/>
                                        </p:tgtEl>
                                      </p:cBhvr>
                                    </p:animEffect>
                                  </p:childTnLst>
                                </p:cTn>
                              </p:par>
                            </p:childTnLst>
                          </p:cTn>
                        </p:par>
                        <p:par>
                          <p:cTn id="14" fill="hold">
                            <p:stCondLst>
                              <p:cond delay="1000"/>
                            </p:stCondLst>
                            <p:childTnLst>
                              <p:par>
                                <p:cTn id="15" presetID="12" presetClass="entr" presetSubtype="4"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p:tgtEl>
                                          <p:spTgt spid="12"/>
                                        </p:tgtEl>
                                        <p:attrNameLst>
                                          <p:attrName>ppt_y</p:attrName>
                                        </p:attrNameLst>
                                      </p:cBhvr>
                                      <p:tavLst>
                                        <p:tav tm="0">
                                          <p:val>
                                            <p:strVal val="#ppt_y+#ppt_h*1.125000"/>
                                          </p:val>
                                        </p:tav>
                                        <p:tav tm="100000">
                                          <p:val>
                                            <p:strVal val="#ppt_y"/>
                                          </p:val>
                                        </p:tav>
                                      </p:tavLst>
                                    </p:anim>
                                    <p:animEffect transition="in" filter="wipe(up)">
                                      <p:cBhvr>
                                        <p:cTn id="18" dur="500"/>
                                        <p:tgtEl>
                                          <p:spTgt spid="12"/>
                                        </p:tgtEl>
                                      </p:cBhvr>
                                    </p:animEffect>
                                  </p:childTnLst>
                                </p:cTn>
                              </p:par>
                            </p:childTnLst>
                          </p:cTn>
                        </p:par>
                        <p:par>
                          <p:cTn id="19" fill="hold">
                            <p:stCondLst>
                              <p:cond delay="1500"/>
                            </p:stCondLst>
                            <p:childTnLst>
                              <p:par>
                                <p:cTn id="20" presetID="12" presetClass="entr" presetSubtype="1"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p:tgtEl>
                                          <p:spTgt spid="15"/>
                                        </p:tgtEl>
                                        <p:attrNameLst>
                                          <p:attrName>ppt_y</p:attrName>
                                        </p:attrNameLst>
                                      </p:cBhvr>
                                      <p:tavLst>
                                        <p:tav tm="0">
                                          <p:val>
                                            <p:strVal val="#ppt_y-#ppt_h*1.125000"/>
                                          </p:val>
                                        </p:tav>
                                        <p:tav tm="100000">
                                          <p:val>
                                            <p:strVal val="#ppt_y"/>
                                          </p:val>
                                        </p:tav>
                                      </p:tavLst>
                                    </p:anim>
                                    <p:animEffect transition="in" filter="wipe(down)">
                                      <p:cBhvr>
                                        <p:cTn id="23" dur="500"/>
                                        <p:tgtEl>
                                          <p:spTgt spid="15"/>
                                        </p:tgtEl>
                                      </p:cBhvr>
                                    </p:animEffect>
                                  </p:childTnLst>
                                </p:cTn>
                              </p:par>
                            </p:childTnLst>
                          </p:cTn>
                        </p:par>
                        <p:par>
                          <p:cTn id="24" fill="hold">
                            <p:stCondLst>
                              <p:cond delay="2000"/>
                            </p:stCondLst>
                            <p:childTnLst>
                              <p:par>
                                <p:cTn id="25" presetID="12" presetClass="entr" presetSubtype="4" fill="hold" nodeType="after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p:tgtEl>
                                          <p:spTgt spid="17"/>
                                        </p:tgtEl>
                                        <p:attrNameLst>
                                          <p:attrName>ppt_y</p:attrName>
                                        </p:attrNameLst>
                                      </p:cBhvr>
                                      <p:tavLst>
                                        <p:tav tm="0">
                                          <p:val>
                                            <p:strVal val="#ppt_y+#ppt_h*1.125000"/>
                                          </p:val>
                                        </p:tav>
                                        <p:tav tm="100000">
                                          <p:val>
                                            <p:strVal val="#ppt_y"/>
                                          </p:val>
                                        </p:tav>
                                      </p:tavLst>
                                    </p:anim>
                                    <p:animEffect transition="in" filter="wipe(up)">
                                      <p:cBhvr>
                                        <p:cTn id="28" dur="500"/>
                                        <p:tgtEl>
                                          <p:spTgt spid="17"/>
                                        </p:tgtEl>
                                      </p:cBhvr>
                                    </p:animEffect>
                                  </p:childTnLst>
                                </p:cTn>
                              </p:par>
                            </p:childTnLst>
                          </p:cTn>
                        </p:par>
                        <p:par>
                          <p:cTn id="29" fill="hold">
                            <p:stCondLst>
                              <p:cond delay="2500"/>
                            </p:stCondLst>
                            <p:childTnLst>
                              <p:par>
                                <p:cTn id="30" presetID="2" presetClass="entr" presetSubtype="1" fill="hold" grpId="0" nodeType="afterEffect">
                                  <p:stCondLst>
                                    <p:cond delay="0"/>
                                  </p:stCondLst>
                                  <p:iterate type="lt">
                                    <p:tmPct val="10000"/>
                                  </p:iterate>
                                  <p:childTnLst>
                                    <p:set>
                                      <p:cBhvr>
                                        <p:cTn id="31" dur="1" fill="hold">
                                          <p:stCondLst>
                                            <p:cond delay="0"/>
                                          </p:stCondLst>
                                        </p:cTn>
                                        <p:tgtEl>
                                          <p:spTgt spid="38"/>
                                        </p:tgtEl>
                                        <p:attrNameLst>
                                          <p:attrName>style.visibility</p:attrName>
                                        </p:attrNameLst>
                                      </p:cBhvr>
                                      <p:to>
                                        <p:strVal val="visible"/>
                                      </p:to>
                                    </p:set>
                                    <p:anim calcmode="lin" valueType="num">
                                      <p:cBhvr additive="base">
                                        <p:cTn id="32" dur="500" fill="hold"/>
                                        <p:tgtEl>
                                          <p:spTgt spid="38"/>
                                        </p:tgtEl>
                                        <p:attrNameLst>
                                          <p:attrName>ppt_x</p:attrName>
                                        </p:attrNameLst>
                                      </p:cBhvr>
                                      <p:tavLst>
                                        <p:tav tm="0">
                                          <p:val>
                                            <p:strVal val="#ppt_x"/>
                                          </p:val>
                                        </p:tav>
                                        <p:tav tm="100000">
                                          <p:val>
                                            <p:strVal val="#ppt_x"/>
                                          </p:val>
                                        </p:tav>
                                      </p:tavLst>
                                    </p:anim>
                                    <p:anim calcmode="lin" valueType="num">
                                      <p:cBhvr additive="base">
                                        <p:cTn id="33" dur="500" fill="hold"/>
                                        <p:tgtEl>
                                          <p:spTgt spid="38"/>
                                        </p:tgtEl>
                                        <p:attrNameLst>
                                          <p:attrName>ppt_y</p:attrName>
                                        </p:attrNameLst>
                                      </p:cBhvr>
                                      <p:tavLst>
                                        <p:tav tm="0">
                                          <p:val>
                                            <p:strVal val="0-#ppt_h/2"/>
                                          </p:val>
                                        </p:tav>
                                        <p:tav tm="100000">
                                          <p:val>
                                            <p:strVal val="#ppt_y"/>
                                          </p:val>
                                        </p:tav>
                                      </p:tavLst>
                                    </p:anim>
                                  </p:childTnLst>
                                </p:cTn>
                              </p:par>
                            </p:childTnLst>
                          </p:cTn>
                        </p:par>
                        <p:par>
                          <p:cTn id="34" fill="hold">
                            <p:stCondLst>
                              <p:cond delay="3250"/>
                            </p:stCondLst>
                            <p:childTnLst>
                              <p:par>
                                <p:cTn id="35" presetID="22" presetClass="entr" presetSubtype="8" fill="hold" grpId="0" nodeType="after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500"/>
                                        <p:tgtEl>
                                          <p:spTgt spid="37"/>
                                        </p:tgtEl>
                                      </p:cBhvr>
                                    </p:animEffect>
                                  </p:childTnLst>
                                </p:cTn>
                              </p:par>
                            </p:childTnLst>
                          </p:cTn>
                        </p:par>
                        <p:par>
                          <p:cTn id="38" fill="hold">
                            <p:stCondLst>
                              <p:cond delay="3750"/>
                            </p:stCondLst>
                            <p:childTnLst>
                              <p:par>
                                <p:cTn id="39" presetID="2" presetClass="entr" presetSubtype="1" fill="hold" grpId="0" nodeType="afterEffect">
                                  <p:stCondLst>
                                    <p:cond delay="0"/>
                                  </p:stCondLst>
                                  <p:iterate type="lt">
                                    <p:tmPct val="10000"/>
                                  </p:iterate>
                                  <p:childTnLst>
                                    <p:set>
                                      <p:cBhvr>
                                        <p:cTn id="40" dur="1" fill="hold">
                                          <p:stCondLst>
                                            <p:cond delay="0"/>
                                          </p:stCondLst>
                                        </p:cTn>
                                        <p:tgtEl>
                                          <p:spTgt spid="40"/>
                                        </p:tgtEl>
                                        <p:attrNameLst>
                                          <p:attrName>style.visibility</p:attrName>
                                        </p:attrNameLst>
                                      </p:cBhvr>
                                      <p:to>
                                        <p:strVal val="visible"/>
                                      </p:to>
                                    </p:set>
                                    <p:anim calcmode="lin" valueType="num">
                                      <p:cBhvr additive="base">
                                        <p:cTn id="41" dur="500" fill="hold"/>
                                        <p:tgtEl>
                                          <p:spTgt spid="40"/>
                                        </p:tgtEl>
                                        <p:attrNameLst>
                                          <p:attrName>ppt_x</p:attrName>
                                        </p:attrNameLst>
                                      </p:cBhvr>
                                      <p:tavLst>
                                        <p:tav tm="0">
                                          <p:val>
                                            <p:strVal val="#ppt_x"/>
                                          </p:val>
                                        </p:tav>
                                        <p:tav tm="100000">
                                          <p:val>
                                            <p:strVal val="#ppt_x"/>
                                          </p:val>
                                        </p:tav>
                                      </p:tavLst>
                                    </p:anim>
                                    <p:anim calcmode="lin" valueType="num">
                                      <p:cBhvr additive="base">
                                        <p:cTn id="42" dur="500" fill="hold"/>
                                        <p:tgtEl>
                                          <p:spTgt spid="40"/>
                                        </p:tgtEl>
                                        <p:attrNameLst>
                                          <p:attrName>ppt_y</p:attrName>
                                        </p:attrNameLst>
                                      </p:cBhvr>
                                      <p:tavLst>
                                        <p:tav tm="0">
                                          <p:val>
                                            <p:strVal val="0-#ppt_h/2"/>
                                          </p:val>
                                        </p:tav>
                                        <p:tav tm="100000">
                                          <p:val>
                                            <p:strVal val="#ppt_y"/>
                                          </p:val>
                                        </p:tav>
                                      </p:tavLst>
                                    </p:anim>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wipe(left)">
                                      <p:cBhvr>
                                        <p:cTn id="4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70" y="0"/>
            <a:ext cx="2127498"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任意多边形 2"/>
          <p:cNvSpPr/>
          <p:nvPr>
            <p:custDataLst>
              <p:tags r:id="rId1"/>
            </p:custDataLst>
          </p:nvPr>
        </p:nvSpPr>
        <p:spPr>
          <a:xfrm>
            <a:off x="3980272" y="870019"/>
            <a:ext cx="3850041" cy="553374"/>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eaLnBrk="1" fontAlgn="auto" hangingPunct="1">
              <a:spcBef>
                <a:spcPts val="0"/>
              </a:spcBef>
              <a:spcAft>
                <a:spcPts val="0"/>
              </a:spcAft>
              <a:defRPr/>
            </a:pPr>
            <a:r>
              <a:rPr lang="zh-CN" altLang="en-US" sz="1600" dirty="0">
                <a:solidFill>
                  <a:srgbClr val="FFFFFF"/>
                </a:solidFill>
                <a:latin typeface="方正黑体简体" panose="03000509000000000000" pitchFamily="65" charset="-122"/>
                <a:ea typeface="方正黑体简体" panose="03000509000000000000" pitchFamily="65" charset="-122"/>
              </a:rPr>
              <a:t>请在此处输入您的文本</a:t>
            </a:r>
            <a:endParaRPr lang="zh-CN" altLang="en-US" sz="1100" dirty="0">
              <a:solidFill>
                <a:srgbClr val="FFFFFF"/>
              </a:solidFill>
              <a:latin typeface="方正黑体简体" panose="03000509000000000000" pitchFamily="65" charset="-122"/>
              <a:ea typeface="方正黑体简体" panose="03000509000000000000" pitchFamily="65" charset="-122"/>
            </a:endParaRPr>
          </a:p>
        </p:txBody>
      </p:sp>
      <p:sp>
        <p:nvSpPr>
          <p:cNvPr id="4" name="椭圆 3"/>
          <p:cNvSpPr/>
          <p:nvPr>
            <p:custDataLst>
              <p:tags r:id="rId2"/>
            </p:custDataLst>
          </p:nvPr>
        </p:nvSpPr>
        <p:spPr>
          <a:xfrm>
            <a:off x="3509832" y="876144"/>
            <a:ext cx="558112" cy="558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FFFFFF"/>
                </a:solidFill>
                <a:latin typeface="方正黑体简体" panose="03000509000000000000" pitchFamily="65" charset="-122"/>
                <a:ea typeface="方正黑体简体" panose="03000509000000000000" pitchFamily="65" charset="-122"/>
              </a:rPr>
              <a:t>1</a:t>
            </a:r>
            <a:endParaRPr lang="zh-CN" altLang="en-US" sz="2400" dirty="0">
              <a:solidFill>
                <a:srgbClr val="FFFFFF"/>
              </a:solidFill>
              <a:latin typeface="方正黑体简体" panose="03000509000000000000" pitchFamily="65" charset="-122"/>
              <a:ea typeface="方正黑体简体" panose="03000509000000000000" pitchFamily="65" charset="-122"/>
            </a:endParaRPr>
          </a:p>
        </p:txBody>
      </p:sp>
      <p:sp>
        <p:nvSpPr>
          <p:cNvPr id="5" name="任意多边形 4"/>
          <p:cNvSpPr/>
          <p:nvPr>
            <p:custDataLst>
              <p:tags r:id="rId3"/>
            </p:custDataLst>
          </p:nvPr>
        </p:nvSpPr>
        <p:spPr>
          <a:xfrm>
            <a:off x="3971295" y="1618888"/>
            <a:ext cx="3850041" cy="553375"/>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eaLnBrk="1" fontAlgn="auto" hangingPunct="1">
              <a:spcBef>
                <a:spcPts val="0"/>
              </a:spcBef>
              <a:spcAft>
                <a:spcPts val="0"/>
              </a:spcAft>
              <a:defRPr/>
            </a:pPr>
            <a:r>
              <a:rPr lang="zh-CN" altLang="en-US" sz="1600" dirty="0">
                <a:solidFill>
                  <a:srgbClr val="FFFFFF"/>
                </a:solidFill>
                <a:latin typeface="方正黑体简体" panose="03000509000000000000" pitchFamily="65" charset="-122"/>
                <a:ea typeface="方正黑体简体" panose="03000509000000000000" pitchFamily="65" charset="-122"/>
              </a:rPr>
              <a:t>请在此处输入您的文本</a:t>
            </a:r>
            <a:endParaRPr lang="zh-CN" altLang="en-US" sz="1100" dirty="0">
              <a:solidFill>
                <a:srgbClr val="FFFFFF"/>
              </a:solidFill>
              <a:latin typeface="方正黑体简体" panose="03000509000000000000" pitchFamily="65" charset="-122"/>
              <a:ea typeface="方正黑体简体" panose="03000509000000000000" pitchFamily="65" charset="-122"/>
            </a:endParaRPr>
          </a:p>
        </p:txBody>
      </p:sp>
      <p:sp>
        <p:nvSpPr>
          <p:cNvPr id="6" name="椭圆 5"/>
          <p:cNvSpPr/>
          <p:nvPr>
            <p:custDataLst>
              <p:tags r:id="rId4"/>
            </p:custDataLst>
          </p:nvPr>
        </p:nvSpPr>
        <p:spPr>
          <a:xfrm>
            <a:off x="3500855" y="1625012"/>
            <a:ext cx="558112" cy="558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FFFFFF"/>
                </a:solidFill>
                <a:latin typeface="方正黑体简体" panose="03000509000000000000" pitchFamily="65" charset="-122"/>
                <a:ea typeface="方正黑体简体" panose="03000509000000000000" pitchFamily="65" charset="-122"/>
              </a:rPr>
              <a:t>2</a:t>
            </a:r>
            <a:endParaRPr lang="zh-CN" altLang="en-US" sz="2400" dirty="0">
              <a:solidFill>
                <a:srgbClr val="FFFFFF"/>
              </a:solidFill>
              <a:latin typeface="方正黑体简体" panose="03000509000000000000" pitchFamily="65" charset="-122"/>
              <a:ea typeface="方正黑体简体" panose="03000509000000000000" pitchFamily="65" charset="-122"/>
            </a:endParaRPr>
          </a:p>
        </p:txBody>
      </p:sp>
      <p:sp>
        <p:nvSpPr>
          <p:cNvPr id="7" name="任意多边形 6"/>
          <p:cNvSpPr/>
          <p:nvPr>
            <p:custDataLst>
              <p:tags r:id="rId5"/>
            </p:custDataLst>
          </p:nvPr>
        </p:nvSpPr>
        <p:spPr>
          <a:xfrm>
            <a:off x="3962319" y="2366179"/>
            <a:ext cx="3850041" cy="554951"/>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eaLnBrk="1" fontAlgn="auto" hangingPunct="1">
              <a:spcBef>
                <a:spcPts val="0"/>
              </a:spcBef>
              <a:spcAft>
                <a:spcPts val="0"/>
              </a:spcAft>
              <a:defRPr/>
            </a:pPr>
            <a:r>
              <a:rPr lang="zh-CN" altLang="en-US" sz="1600">
                <a:solidFill>
                  <a:srgbClr val="FFFFFF"/>
                </a:solidFill>
                <a:latin typeface="方正黑体简体" panose="03000509000000000000" pitchFamily="65" charset="-122"/>
                <a:ea typeface="方正黑体简体" panose="03000509000000000000" pitchFamily="65" charset="-122"/>
              </a:rPr>
              <a:t>请在此处输入您的文本</a:t>
            </a:r>
            <a:endParaRPr lang="zh-CN" altLang="en-US" sz="1100" dirty="0">
              <a:solidFill>
                <a:srgbClr val="FFFFFF"/>
              </a:solidFill>
              <a:latin typeface="方正黑体简体" panose="03000509000000000000" pitchFamily="65" charset="-122"/>
              <a:ea typeface="方正黑体简体" panose="03000509000000000000" pitchFamily="65" charset="-122"/>
            </a:endParaRPr>
          </a:p>
        </p:txBody>
      </p:sp>
      <p:sp>
        <p:nvSpPr>
          <p:cNvPr id="8" name="椭圆 7"/>
          <p:cNvSpPr/>
          <p:nvPr>
            <p:custDataLst>
              <p:tags r:id="rId6"/>
            </p:custDataLst>
          </p:nvPr>
        </p:nvSpPr>
        <p:spPr>
          <a:xfrm>
            <a:off x="3491879" y="2372304"/>
            <a:ext cx="558112" cy="558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FFFFFF"/>
                </a:solidFill>
                <a:latin typeface="方正黑体简体" panose="03000509000000000000" pitchFamily="65" charset="-122"/>
                <a:ea typeface="方正黑体简体" panose="03000509000000000000" pitchFamily="65" charset="-122"/>
              </a:rPr>
              <a:t>3</a:t>
            </a:r>
            <a:endParaRPr lang="zh-CN" altLang="en-US" sz="2400" dirty="0">
              <a:solidFill>
                <a:srgbClr val="FFFFFF"/>
              </a:solidFill>
              <a:latin typeface="方正黑体简体" panose="03000509000000000000" pitchFamily="65" charset="-122"/>
              <a:ea typeface="方正黑体简体" panose="03000509000000000000" pitchFamily="65" charset="-122"/>
            </a:endParaRPr>
          </a:p>
        </p:txBody>
      </p:sp>
      <p:sp>
        <p:nvSpPr>
          <p:cNvPr id="9" name="任意多边形 8"/>
          <p:cNvSpPr/>
          <p:nvPr>
            <p:custDataLst>
              <p:tags r:id="rId7"/>
            </p:custDataLst>
          </p:nvPr>
        </p:nvSpPr>
        <p:spPr>
          <a:xfrm>
            <a:off x="3953342" y="3115048"/>
            <a:ext cx="3850041" cy="553374"/>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eaLnBrk="1" fontAlgn="auto" hangingPunct="1">
              <a:spcBef>
                <a:spcPts val="0"/>
              </a:spcBef>
              <a:spcAft>
                <a:spcPts val="0"/>
              </a:spcAft>
              <a:defRPr/>
            </a:pPr>
            <a:r>
              <a:rPr lang="zh-CN" altLang="en-US" sz="1600" dirty="0">
                <a:solidFill>
                  <a:srgbClr val="FFFFFF"/>
                </a:solidFill>
                <a:latin typeface="方正黑体简体" panose="03000509000000000000" pitchFamily="65" charset="-122"/>
                <a:ea typeface="方正黑体简体" panose="03000509000000000000" pitchFamily="65" charset="-122"/>
              </a:rPr>
              <a:t>请在此处输入您的文本</a:t>
            </a:r>
            <a:endParaRPr lang="zh-CN" altLang="en-US" sz="1100" dirty="0">
              <a:solidFill>
                <a:srgbClr val="FFFFFF"/>
              </a:solidFill>
              <a:latin typeface="方正黑体简体" panose="03000509000000000000" pitchFamily="65" charset="-122"/>
              <a:ea typeface="方正黑体简体" panose="03000509000000000000" pitchFamily="65" charset="-122"/>
            </a:endParaRPr>
          </a:p>
        </p:txBody>
      </p:sp>
      <p:sp>
        <p:nvSpPr>
          <p:cNvPr id="10" name="椭圆 9"/>
          <p:cNvSpPr/>
          <p:nvPr>
            <p:custDataLst>
              <p:tags r:id="rId8"/>
            </p:custDataLst>
          </p:nvPr>
        </p:nvSpPr>
        <p:spPr>
          <a:xfrm>
            <a:off x="3482902" y="3121173"/>
            <a:ext cx="558112" cy="558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FFFFFF"/>
                </a:solidFill>
                <a:latin typeface="方正黑体简体" panose="03000509000000000000" pitchFamily="65" charset="-122"/>
                <a:ea typeface="方正黑体简体" panose="03000509000000000000" pitchFamily="65" charset="-122"/>
              </a:rPr>
              <a:t>4</a:t>
            </a:r>
            <a:endParaRPr lang="zh-CN" altLang="en-US" sz="2400" dirty="0">
              <a:solidFill>
                <a:srgbClr val="FFFFFF"/>
              </a:solidFill>
              <a:latin typeface="方正黑体简体" panose="03000509000000000000" pitchFamily="65" charset="-122"/>
              <a:ea typeface="方正黑体简体" panose="03000509000000000000" pitchFamily="65" charset="-122"/>
            </a:endParaRPr>
          </a:p>
        </p:txBody>
      </p:sp>
      <p:sp>
        <p:nvSpPr>
          <p:cNvPr id="11" name="任意多边形 10"/>
          <p:cNvSpPr/>
          <p:nvPr>
            <p:custDataLst>
              <p:tags r:id="rId9"/>
            </p:custDataLst>
          </p:nvPr>
        </p:nvSpPr>
        <p:spPr>
          <a:xfrm>
            <a:off x="3944366" y="3863917"/>
            <a:ext cx="3850041" cy="553375"/>
          </a:xfrm>
          <a:custGeom>
            <a:avLst/>
            <a:gdLst>
              <a:gd name="connsiteX0" fmla="*/ 0 w 3954840"/>
              <a:gd name="connsiteY0" fmla="*/ 0 h 557348"/>
              <a:gd name="connsiteX1" fmla="*/ 3835506 w 3954840"/>
              <a:gd name="connsiteY1" fmla="*/ 0 h 557348"/>
              <a:gd name="connsiteX2" fmla="*/ 3954840 w 3954840"/>
              <a:gd name="connsiteY2" fmla="*/ 92893 h 557348"/>
              <a:gd name="connsiteX3" fmla="*/ 3954840 w 3954840"/>
              <a:gd name="connsiteY3" fmla="*/ 464455 h 557348"/>
              <a:gd name="connsiteX4" fmla="*/ 3835506 w 3954840"/>
              <a:gd name="connsiteY4" fmla="*/ 557348 h 557348"/>
              <a:gd name="connsiteX5" fmla="*/ 0 w 3954840"/>
              <a:gd name="connsiteY5" fmla="*/ 557348 h 557348"/>
              <a:gd name="connsiteX6" fmla="*/ 45938 w 3954840"/>
              <a:gd name="connsiteY6" fmla="*/ 532414 h 557348"/>
              <a:gd name="connsiteX7" fmla="*/ 180850 w 3954840"/>
              <a:gd name="connsiteY7" fmla="*/ 278674 h 557348"/>
              <a:gd name="connsiteX8" fmla="*/ 45938 w 3954840"/>
              <a:gd name="connsiteY8" fmla="*/ 24934 h 55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54840" h="557348">
                <a:moveTo>
                  <a:pt x="0" y="0"/>
                </a:moveTo>
                <a:lnTo>
                  <a:pt x="3835506" y="0"/>
                </a:lnTo>
                <a:cubicBezTo>
                  <a:pt x="3901412" y="0"/>
                  <a:pt x="3954840" y="41590"/>
                  <a:pt x="3954840" y="92893"/>
                </a:cubicBezTo>
                <a:lnTo>
                  <a:pt x="3954840" y="464455"/>
                </a:lnTo>
                <a:cubicBezTo>
                  <a:pt x="3954840" y="515758"/>
                  <a:pt x="3901412" y="557348"/>
                  <a:pt x="3835506" y="557348"/>
                </a:cubicBezTo>
                <a:lnTo>
                  <a:pt x="0" y="557348"/>
                </a:lnTo>
                <a:lnTo>
                  <a:pt x="45938" y="532414"/>
                </a:lnTo>
                <a:cubicBezTo>
                  <a:pt x="127334" y="477424"/>
                  <a:pt x="180850" y="384299"/>
                  <a:pt x="180850" y="278674"/>
                </a:cubicBezTo>
                <a:cubicBezTo>
                  <a:pt x="180850" y="173050"/>
                  <a:pt x="127334" y="79925"/>
                  <a:pt x="45938" y="2493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pPr eaLnBrk="1" fontAlgn="auto" hangingPunct="1">
              <a:spcBef>
                <a:spcPts val="0"/>
              </a:spcBef>
              <a:spcAft>
                <a:spcPts val="0"/>
              </a:spcAft>
              <a:defRPr/>
            </a:pPr>
            <a:r>
              <a:rPr lang="zh-CN" altLang="en-US" sz="1600">
                <a:solidFill>
                  <a:srgbClr val="FFFFFF"/>
                </a:solidFill>
                <a:latin typeface="方正黑体简体" panose="03000509000000000000" pitchFamily="65" charset="-122"/>
                <a:ea typeface="方正黑体简体" panose="03000509000000000000" pitchFamily="65" charset="-122"/>
              </a:rPr>
              <a:t>请在此处输入您的文本</a:t>
            </a:r>
            <a:endParaRPr lang="zh-CN" altLang="en-US" sz="1100" dirty="0">
              <a:solidFill>
                <a:srgbClr val="FFFFFF"/>
              </a:solidFill>
              <a:latin typeface="方正黑体简体" panose="03000509000000000000" pitchFamily="65" charset="-122"/>
              <a:ea typeface="方正黑体简体" panose="03000509000000000000" pitchFamily="65" charset="-122"/>
            </a:endParaRPr>
          </a:p>
        </p:txBody>
      </p:sp>
      <p:sp>
        <p:nvSpPr>
          <p:cNvPr id="12" name="椭圆 11"/>
          <p:cNvSpPr/>
          <p:nvPr>
            <p:custDataLst>
              <p:tags r:id="rId10"/>
            </p:custDataLst>
          </p:nvPr>
        </p:nvSpPr>
        <p:spPr>
          <a:xfrm>
            <a:off x="3473924" y="3870042"/>
            <a:ext cx="558112" cy="55811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sz="2400" dirty="0">
                <a:solidFill>
                  <a:srgbClr val="FFFFFF"/>
                </a:solidFill>
                <a:latin typeface="方正黑体简体" panose="03000509000000000000" pitchFamily="65" charset="-122"/>
                <a:ea typeface="方正黑体简体" panose="03000509000000000000" pitchFamily="65" charset="-122"/>
              </a:rPr>
              <a:t>5</a:t>
            </a:r>
            <a:endParaRPr lang="zh-CN" altLang="en-US" sz="2400" dirty="0">
              <a:solidFill>
                <a:srgbClr val="FFFFFF"/>
              </a:solidFill>
              <a:latin typeface="方正黑体简体" panose="03000509000000000000" pitchFamily="65" charset="-122"/>
              <a:ea typeface="方正黑体简体" panose="03000509000000000000" pitchFamily="65" charset="-122"/>
            </a:endParaRPr>
          </a:p>
        </p:txBody>
      </p:sp>
      <p:sp>
        <p:nvSpPr>
          <p:cNvPr id="13" name="右箭头 12"/>
          <p:cNvSpPr/>
          <p:nvPr/>
        </p:nvSpPr>
        <p:spPr>
          <a:xfrm>
            <a:off x="2555776" y="3946304"/>
            <a:ext cx="648072" cy="405587"/>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252000" tIns="36000" rIns="36000" bIns="36000" anchor="ctr"/>
          <a:lstStyle/>
          <a:p>
            <a:endParaRPr lang="zh-CN" altLang="en-US" sz="1600">
              <a:solidFill>
                <a:srgbClr val="FFFFFF"/>
              </a:solidFill>
              <a:latin typeface="方正黑体简体" panose="03000509000000000000" pitchFamily="65" charset="-122"/>
              <a:ea typeface="方正黑体简体" panose="03000509000000000000" pitchFamily="65" charset="-122"/>
            </a:endParaRPr>
          </a:p>
        </p:txBody>
      </p:sp>
      <p:sp>
        <p:nvSpPr>
          <p:cNvPr id="14" name="TextBox 13"/>
          <p:cNvSpPr txBox="1"/>
          <p:nvPr/>
        </p:nvSpPr>
        <p:spPr>
          <a:xfrm>
            <a:off x="456666" y="1779662"/>
            <a:ext cx="1451038" cy="923330"/>
          </a:xfrm>
          <a:prstGeom prst="rect">
            <a:avLst/>
          </a:prstGeom>
          <a:noFill/>
        </p:spPr>
        <p:txBody>
          <a:bodyPr wrap="none" rtlCol="0">
            <a:spAutoFit/>
          </a:bodyPr>
          <a:lstStyle/>
          <a:p>
            <a:pPr algn="r"/>
            <a:r>
              <a:rPr lang="zh-CN" altLang="en-US" sz="3600" dirty="0">
                <a:solidFill>
                  <a:schemeClr val="bg1"/>
                </a:solidFill>
                <a:latin typeface="方正黑体简体" panose="03000509000000000000" pitchFamily="65" charset="-122"/>
                <a:ea typeface="方正黑体简体" panose="03000509000000000000" pitchFamily="65" charset="-122"/>
              </a:rPr>
              <a:t>目录</a:t>
            </a:r>
            <a:endParaRPr lang="en-US" altLang="zh-CN" sz="2400" dirty="0">
              <a:solidFill>
                <a:schemeClr val="bg1"/>
              </a:solidFill>
              <a:latin typeface="方正黑体简体" panose="03000509000000000000" pitchFamily="65" charset="-122"/>
              <a:ea typeface="方正黑体简体" panose="03000509000000000000" pitchFamily="65" charset="-122"/>
            </a:endParaRPr>
          </a:p>
          <a:p>
            <a:pPr algn="r"/>
            <a:r>
              <a:rPr lang="en-US" altLang="zh-CN" dirty="0">
                <a:solidFill>
                  <a:schemeClr val="bg1"/>
                </a:solidFill>
                <a:latin typeface="方正黑体简体" panose="03000509000000000000" pitchFamily="65" charset="-122"/>
                <a:ea typeface="方正黑体简体" panose="03000509000000000000" pitchFamily="65" charset="-122"/>
              </a:rPr>
              <a:t>CONTENTS</a:t>
            </a:r>
            <a:endParaRPr lang="zh-CN" altLang="en-US" sz="1200" dirty="0">
              <a:solidFill>
                <a:schemeClr val="bg1"/>
              </a:solidFill>
              <a:latin typeface="方正黑体简体" panose="03000509000000000000" pitchFamily="65" charset="-122"/>
              <a:ea typeface="方正黑体简体" panose="03000509000000000000" pitchFamily="65" charset="-122"/>
            </a:endParaRPr>
          </a:p>
        </p:txBody>
      </p:sp>
    </p:spTree>
    <p:extLst>
      <p:ext uri="{BB962C8B-B14F-4D97-AF65-F5344CB8AC3E}">
        <p14:creationId xmlns:p14="http://schemas.microsoft.com/office/powerpoint/2010/main" val="2466791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7" presetClass="emph" presetSubtype="0" fill="remove" grpId="0" nodeType="afterEffect">
                                  <p:stCondLst>
                                    <p:cond delay="0"/>
                                  </p:stCondLst>
                                  <p:childTnLst>
                                    <p:animClr clrSpc="rgb" dir="cw">
                                      <p:cBhvr override="childStyle">
                                        <p:cTn id="11" dur="250" autoRev="1" fill="remove"/>
                                        <p:tgtEl>
                                          <p:spTgt spid="11"/>
                                        </p:tgtEl>
                                        <p:attrNameLst>
                                          <p:attrName>style.color</p:attrName>
                                        </p:attrNameLst>
                                      </p:cBhvr>
                                      <p:to>
                                        <a:schemeClr val="bg1"/>
                                      </p:to>
                                    </p:animClr>
                                    <p:animClr clrSpc="rgb" dir="cw">
                                      <p:cBhvr>
                                        <p:cTn id="12" dur="250" autoRev="1" fill="remove"/>
                                        <p:tgtEl>
                                          <p:spTgt spid="11"/>
                                        </p:tgtEl>
                                        <p:attrNameLst>
                                          <p:attrName>fillcolor</p:attrName>
                                        </p:attrNameLst>
                                      </p:cBhvr>
                                      <p:to>
                                        <a:schemeClr val="bg1"/>
                                      </p:to>
                                    </p:animClr>
                                    <p:set>
                                      <p:cBhvr>
                                        <p:cTn id="13" dur="250" autoRev="1" fill="remove"/>
                                        <p:tgtEl>
                                          <p:spTgt spid="11"/>
                                        </p:tgtEl>
                                        <p:attrNameLst>
                                          <p:attrName>fill.type</p:attrName>
                                        </p:attrNameLst>
                                      </p:cBhvr>
                                      <p:to>
                                        <p:strVal val="solid"/>
                                      </p:to>
                                    </p:set>
                                    <p:set>
                                      <p:cBhvr>
                                        <p:cTn id="14" dur="250" autoRev="1" fill="remove"/>
                                        <p:tgtEl>
                                          <p:spTgt spid="11"/>
                                        </p:tgtEl>
                                        <p:attrNameLst>
                                          <p:attrName>fill.on</p:attrName>
                                        </p:attrNameLst>
                                      </p:cBhvr>
                                      <p:to>
                                        <p:strVal val="true"/>
                                      </p:to>
                                    </p:set>
                                  </p:childTnLst>
                                </p:cTn>
                              </p:par>
                              <p:par>
                                <p:cTn id="15" presetID="27" presetClass="emph" presetSubtype="0" fill="remove" grpId="0" nodeType="withEffect">
                                  <p:stCondLst>
                                    <p:cond delay="0"/>
                                  </p:stCondLst>
                                  <p:childTnLst>
                                    <p:animClr clrSpc="rgb" dir="cw">
                                      <p:cBhvr override="childStyle">
                                        <p:cTn id="16" dur="250" autoRev="1" fill="remove"/>
                                        <p:tgtEl>
                                          <p:spTgt spid="12"/>
                                        </p:tgtEl>
                                        <p:attrNameLst>
                                          <p:attrName>style.color</p:attrName>
                                        </p:attrNameLst>
                                      </p:cBhvr>
                                      <p:to>
                                        <a:schemeClr val="bg1"/>
                                      </p:to>
                                    </p:animClr>
                                    <p:animClr clrSpc="rgb" dir="cw">
                                      <p:cBhvr>
                                        <p:cTn id="17" dur="250" autoRev="1" fill="remove"/>
                                        <p:tgtEl>
                                          <p:spTgt spid="12"/>
                                        </p:tgtEl>
                                        <p:attrNameLst>
                                          <p:attrName>fillcolor</p:attrName>
                                        </p:attrNameLst>
                                      </p:cBhvr>
                                      <p:to>
                                        <a:schemeClr val="bg1"/>
                                      </p:to>
                                    </p:animClr>
                                    <p:set>
                                      <p:cBhvr>
                                        <p:cTn id="18" dur="250" autoRev="1" fill="remove"/>
                                        <p:tgtEl>
                                          <p:spTgt spid="12"/>
                                        </p:tgtEl>
                                        <p:attrNameLst>
                                          <p:attrName>fill.type</p:attrName>
                                        </p:attrNameLst>
                                      </p:cBhvr>
                                      <p:to>
                                        <p:strVal val="solid"/>
                                      </p:to>
                                    </p:set>
                                    <p:set>
                                      <p:cBhvr>
                                        <p:cTn id="19" dur="250" autoRev="1" fill="remove"/>
                                        <p:tgtEl>
                                          <p:spTgt spid="12"/>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图片 48"/>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827584" y="1165944"/>
            <a:ext cx="7488834" cy="2053878"/>
          </a:xfrm>
          <a:custGeom>
            <a:avLst/>
            <a:gdLst>
              <a:gd name="connsiteX0" fmla="*/ 0 w 10080625"/>
              <a:gd name="connsiteY0" fmla="*/ 0 h 2764701"/>
              <a:gd name="connsiteX1" fmla="*/ 10080625 w 10080625"/>
              <a:gd name="connsiteY1" fmla="*/ 0 h 2764701"/>
              <a:gd name="connsiteX2" fmla="*/ 10080625 w 10080625"/>
              <a:gd name="connsiteY2" fmla="*/ 2764701 h 2764701"/>
              <a:gd name="connsiteX3" fmla="*/ 0 w 10080625"/>
              <a:gd name="connsiteY3" fmla="*/ 2764701 h 2764701"/>
            </a:gdLst>
            <a:ahLst/>
            <a:cxnLst>
              <a:cxn ang="0">
                <a:pos x="connsiteX0" y="connsiteY0"/>
              </a:cxn>
              <a:cxn ang="0">
                <a:pos x="connsiteX1" y="connsiteY1"/>
              </a:cxn>
              <a:cxn ang="0">
                <a:pos x="connsiteX2" y="connsiteY2"/>
              </a:cxn>
              <a:cxn ang="0">
                <a:pos x="connsiteX3" y="connsiteY3"/>
              </a:cxn>
            </a:cxnLst>
            <a:rect l="l" t="t" r="r" b="b"/>
            <a:pathLst>
              <a:path w="10080625" h="2764701">
                <a:moveTo>
                  <a:pt x="0" y="0"/>
                </a:moveTo>
                <a:lnTo>
                  <a:pt x="10080625" y="0"/>
                </a:lnTo>
                <a:lnTo>
                  <a:pt x="10080625" y="2764701"/>
                </a:lnTo>
                <a:lnTo>
                  <a:pt x="0" y="2764701"/>
                </a:lnTo>
                <a:close/>
              </a:path>
            </a:pathLst>
          </a:custGeom>
        </p:spPr>
      </p:pic>
      <p:grpSp>
        <p:nvGrpSpPr>
          <p:cNvPr id="59" name="组合 58"/>
          <p:cNvGrpSpPr/>
          <p:nvPr/>
        </p:nvGrpSpPr>
        <p:grpSpPr>
          <a:xfrm>
            <a:off x="827584" y="3435846"/>
            <a:ext cx="2376264" cy="1224136"/>
            <a:chOff x="827584" y="3435846"/>
            <a:chExt cx="2376264" cy="1224136"/>
          </a:xfrm>
        </p:grpSpPr>
        <p:sp>
          <p:nvSpPr>
            <p:cNvPr id="50" name="矩形 49"/>
            <p:cNvSpPr/>
            <p:nvPr/>
          </p:nvSpPr>
          <p:spPr>
            <a:xfrm>
              <a:off x="827584" y="3435846"/>
              <a:ext cx="2376264" cy="12241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52"/>
            <p:cNvSpPr txBox="1"/>
            <p:nvPr/>
          </p:nvSpPr>
          <p:spPr>
            <a:xfrm>
              <a:off x="1384774" y="3560117"/>
              <a:ext cx="1261884" cy="307777"/>
            </a:xfrm>
            <a:prstGeom prst="rect">
              <a:avLst/>
            </a:prstGeom>
            <a:noFill/>
          </p:spPr>
          <p:txBody>
            <a:bodyPr wrap="non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输入标题文字</a:t>
              </a:r>
            </a:p>
          </p:txBody>
        </p:sp>
        <p:sp>
          <p:nvSpPr>
            <p:cNvPr id="54" name="TextBox 53"/>
            <p:cNvSpPr txBox="1"/>
            <p:nvPr/>
          </p:nvSpPr>
          <p:spPr>
            <a:xfrm>
              <a:off x="895330" y="3867894"/>
              <a:ext cx="2236510" cy="553998"/>
            </a:xfrm>
            <a:prstGeom prst="rect">
              <a:avLst/>
            </a:prstGeom>
            <a:noFill/>
          </p:spPr>
          <p:txBody>
            <a:bodyPr wrap="none" rtlCol="0">
              <a:spAutoFit/>
            </a:bodyPr>
            <a:lstStyle/>
            <a:p>
              <a:pPr algn="just"/>
              <a:r>
                <a:rPr lang="zh-CN" altLang="en-US" sz="1000" dirty="0">
                  <a:solidFill>
                    <a:schemeClr val="bg1"/>
                  </a:solidFill>
                  <a:latin typeface="方正黑体简体" panose="03000509000000000000" pitchFamily="65" charset="-122"/>
                  <a:ea typeface="方正黑体简体" panose="03000509000000000000" pitchFamily="65" charset="-122"/>
                </a:rPr>
                <a:t>点击输入文字内容点击输入文字内容</a:t>
              </a:r>
              <a:endParaRPr lang="en-US" altLang="zh-CN" sz="1000" dirty="0">
                <a:solidFill>
                  <a:schemeClr val="bg1"/>
                </a:solidFill>
                <a:latin typeface="方正黑体简体" panose="03000509000000000000" pitchFamily="65" charset="-122"/>
                <a:ea typeface="方正黑体简体" panose="03000509000000000000" pitchFamily="65" charset="-122"/>
              </a:endParaRPr>
            </a:p>
            <a:p>
              <a:r>
                <a:rPr lang="zh-CN" altLang="en-US" sz="1000" dirty="0">
                  <a:solidFill>
                    <a:schemeClr val="bg1"/>
                  </a:solidFill>
                  <a:latin typeface="方正黑体简体" panose="03000509000000000000" pitchFamily="65" charset="-122"/>
                  <a:ea typeface="方正黑体简体" panose="03000509000000000000" pitchFamily="65" charset="-122"/>
                </a:rPr>
                <a:t>点击输入文字内容点击输入文字内容</a:t>
              </a:r>
              <a:endParaRPr lang="en-US" altLang="zh-CN" sz="1000" dirty="0">
                <a:solidFill>
                  <a:schemeClr val="bg1"/>
                </a:solidFill>
                <a:latin typeface="方正黑体简体" panose="03000509000000000000" pitchFamily="65" charset="-122"/>
                <a:ea typeface="方正黑体简体" panose="03000509000000000000" pitchFamily="65" charset="-122"/>
              </a:endParaRPr>
            </a:p>
            <a:p>
              <a:pPr algn="just"/>
              <a:r>
                <a:rPr lang="zh-CN" altLang="en-US" sz="1000" dirty="0">
                  <a:solidFill>
                    <a:schemeClr val="bg1"/>
                  </a:solidFill>
                  <a:latin typeface="方正黑体简体" panose="03000509000000000000" pitchFamily="65" charset="-122"/>
                  <a:ea typeface="方正黑体简体" panose="03000509000000000000" pitchFamily="65" charset="-122"/>
                </a:rPr>
                <a:t>点击输入文字内容点击输入文字内容</a:t>
              </a:r>
              <a:endParaRPr lang="en-US" altLang="zh-CN" sz="1000" dirty="0">
                <a:solidFill>
                  <a:schemeClr val="bg1"/>
                </a:solidFill>
                <a:latin typeface="方正黑体简体" panose="03000509000000000000" pitchFamily="65" charset="-122"/>
                <a:ea typeface="方正黑体简体" panose="03000509000000000000" pitchFamily="65" charset="-122"/>
              </a:endParaRPr>
            </a:p>
          </p:txBody>
        </p:sp>
      </p:grpSp>
      <p:grpSp>
        <p:nvGrpSpPr>
          <p:cNvPr id="60" name="组合 59"/>
          <p:cNvGrpSpPr/>
          <p:nvPr/>
        </p:nvGrpSpPr>
        <p:grpSpPr>
          <a:xfrm>
            <a:off x="3383869" y="3435846"/>
            <a:ext cx="2376264" cy="1224136"/>
            <a:chOff x="3383869" y="3435846"/>
            <a:chExt cx="2376264" cy="1224136"/>
          </a:xfrm>
        </p:grpSpPr>
        <p:sp>
          <p:nvSpPr>
            <p:cNvPr id="51" name="矩形 50"/>
            <p:cNvSpPr/>
            <p:nvPr/>
          </p:nvSpPr>
          <p:spPr>
            <a:xfrm>
              <a:off x="3383869" y="3435846"/>
              <a:ext cx="2376264" cy="1224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TextBox 54"/>
            <p:cNvSpPr txBox="1"/>
            <p:nvPr/>
          </p:nvSpPr>
          <p:spPr>
            <a:xfrm>
              <a:off x="3941059" y="3560117"/>
              <a:ext cx="1261884" cy="307777"/>
            </a:xfrm>
            <a:prstGeom prst="rect">
              <a:avLst/>
            </a:prstGeom>
            <a:noFill/>
          </p:spPr>
          <p:txBody>
            <a:bodyPr wrap="none" rtlCol="0">
              <a:spAutoFit/>
            </a:bodyPr>
            <a:lstStyle/>
            <a:p>
              <a:r>
                <a:rPr lang="zh-CN" altLang="en-US" sz="1400" dirty="0">
                  <a:latin typeface="方正黑体简体" panose="03000509000000000000" pitchFamily="65" charset="-122"/>
                  <a:ea typeface="方正黑体简体" panose="03000509000000000000" pitchFamily="65" charset="-122"/>
                </a:rPr>
                <a:t>输入标题文字</a:t>
              </a:r>
            </a:p>
          </p:txBody>
        </p:sp>
        <p:sp>
          <p:nvSpPr>
            <p:cNvPr id="56" name="TextBox 55"/>
            <p:cNvSpPr txBox="1"/>
            <p:nvPr/>
          </p:nvSpPr>
          <p:spPr>
            <a:xfrm>
              <a:off x="3451615" y="3867894"/>
              <a:ext cx="2236510" cy="553998"/>
            </a:xfrm>
            <a:prstGeom prst="rect">
              <a:avLst/>
            </a:prstGeom>
            <a:noFill/>
          </p:spPr>
          <p:txBody>
            <a:bodyPr wrap="none" rtlCol="0">
              <a:spAutoFit/>
            </a:bodyPr>
            <a:lstStyle/>
            <a:p>
              <a:pPr algn="just"/>
              <a:r>
                <a:rPr lang="zh-CN" altLang="en-US" sz="1000" dirty="0">
                  <a:latin typeface="方正黑体简体" panose="03000509000000000000" pitchFamily="65" charset="-122"/>
                  <a:ea typeface="方正黑体简体" panose="03000509000000000000" pitchFamily="65" charset="-122"/>
                </a:rPr>
                <a:t>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a:p>
              <a:r>
                <a:rPr lang="zh-CN" altLang="en-US" sz="1000" dirty="0">
                  <a:latin typeface="方正黑体简体" panose="03000509000000000000" pitchFamily="65" charset="-122"/>
                  <a:ea typeface="方正黑体简体" panose="03000509000000000000" pitchFamily="65" charset="-122"/>
                </a:rPr>
                <a:t>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a:p>
              <a:pPr algn="just"/>
              <a:r>
                <a:rPr lang="zh-CN" altLang="en-US" sz="1000" dirty="0">
                  <a:latin typeface="方正黑体简体" panose="03000509000000000000" pitchFamily="65" charset="-122"/>
                  <a:ea typeface="方正黑体简体" panose="03000509000000000000" pitchFamily="65" charset="-122"/>
                </a:rPr>
                <a:t>点击输入文字内容点击输入文字内容</a:t>
              </a:r>
              <a:endParaRPr lang="en-US" altLang="zh-CN" sz="1000" dirty="0">
                <a:latin typeface="方正黑体简体" panose="03000509000000000000" pitchFamily="65" charset="-122"/>
                <a:ea typeface="方正黑体简体" panose="03000509000000000000" pitchFamily="65" charset="-122"/>
              </a:endParaRPr>
            </a:p>
          </p:txBody>
        </p:sp>
      </p:grpSp>
      <p:grpSp>
        <p:nvGrpSpPr>
          <p:cNvPr id="61" name="组合 60"/>
          <p:cNvGrpSpPr/>
          <p:nvPr/>
        </p:nvGrpSpPr>
        <p:grpSpPr>
          <a:xfrm>
            <a:off x="5939782" y="3435846"/>
            <a:ext cx="2376264" cy="1224136"/>
            <a:chOff x="5939782" y="3435846"/>
            <a:chExt cx="2376264" cy="1224136"/>
          </a:xfrm>
        </p:grpSpPr>
        <p:sp>
          <p:nvSpPr>
            <p:cNvPr id="52" name="矩形 51"/>
            <p:cNvSpPr/>
            <p:nvPr/>
          </p:nvSpPr>
          <p:spPr>
            <a:xfrm>
              <a:off x="5939782" y="3435846"/>
              <a:ext cx="2376264" cy="122413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TextBox 56"/>
            <p:cNvSpPr txBox="1"/>
            <p:nvPr/>
          </p:nvSpPr>
          <p:spPr>
            <a:xfrm>
              <a:off x="6496972" y="3560117"/>
              <a:ext cx="1261884" cy="307777"/>
            </a:xfrm>
            <a:prstGeom prst="rect">
              <a:avLst/>
            </a:prstGeom>
            <a:noFill/>
          </p:spPr>
          <p:txBody>
            <a:bodyPr wrap="none" rtlCol="0">
              <a:spAutoFit/>
            </a:bodyPr>
            <a:lstStyle/>
            <a:p>
              <a:r>
                <a:rPr lang="zh-CN" altLang="en-US" sz="1400" dirty="0">
                  <a:solidFill>
                    <a:schemeClr val="bg1"/>
                  </a:solidFill>
                  <a:latin typeface="方正黑体简体" panose="03000509000000000000" pitchFamily="65" charset="-122"/>
                  <a:ea typeface="方正黑体简体" panose="03000509000000000000" pitchFamily="65" charset="-122"/>
                </a:rPr>
                <a:t>输入标题文字</a:t>
              </a:r>
            </a:p>
          </p:txBody>
        </p:sp>
        <p:sp>
          <p:nvSpPr>
            <p:cNvPr id="58" name="TextBox 57"/>
            <p:cNvSpPr txBox="1"/>
            <p:nvPr/>
          </p:nvSpPr>
          <p:spPr>
            <a:xfrm>
              <a:off x="6007528" y="3867894"/>
              <a:ext cx="2236510" cy="553998"/>
            </a:xfrm>
            <a:prstGeom prst="rect">
              <a:avLst/>
            </a:prstGeom>
            <a:noFill/>
          </p:spPr>
          <p:txBody>
            <a:bodyPr wrap="none" rtlCol="0">
              <a:spAutoFit/>
            </a:bodyPr>
            <a:lstStyle/>
            <a:p>
              <a:pPr algn="just"/>
              <a:r>
                <a:rPr lang="zh-CN" altLang="en-US" sz="1000" dirty="0">
                  <a:solidFill>
                    <a:schemeClr val="bg1"/>
                  </a:solidFill>
                  <a:latin typeface="方正黑体简体" panose="03000509000000000000" pitchFamily="65" charset="-122"/>
                  <a:ea typeface="方正黑体简体" panose="03000509000000000000" pitchFamily="65" charset="-122"/>
                </a:rPr>
                <a:t>点击输入文字内容点击输入文字内容</a:t>
              </a:r>
              <a:endParaRPr lang="en-US" altLang="zh-CN" sz="1000" dirty="0">
                <a:solidFill>
                  <a:schemeClr val="bg1"/>
                </a:solidFill>
                <a:latin typeface="方正黑体简体" panose="03000509000000000000" pitchFamily="65" charset="-122"/>
                <a:ea typeface="方正黑体简体" panose="03000509000000000000" pitchFamily="65" charset="-122"/>
              </a:endParaRPr>
            </a:p>
            <a:p>
              <a:r>
                <a:rPr lang="zh-CN" altLang="en-US" sz="1000" dirty="0">
                  <a:solidFill>
                    <a:schemeClr val="bg1"/>
                  </a:solidFill>
                  <a:latin typeface="方正黑体简体" panose="03000509000000000000" pitchFamily="65" charset="-122"/>
                  <a:ea typeface="方正黑体简体" panose="03000509000000000000" pitchFamily="65" charset="-122"/>
                </a:rPr>
                <a:t>点击输入文字内容点击输入文字内容</a:t>
              </a:r>
              <a:endParaRPr lang="en-US" altLang="zh-CN" sz="1000" dirty="0">
                <a:solidFill>
                  <a:schemeClr val="bg1"/>
                </a:solidFill>
                <a:latin typeface="方正黑体简体" panose="03000509000000000000" pitchFamily="65" charset="-122"/>
                <a:ea typeface="方正黑体简体" panose="03000509000000000000" pitchFamily="65" charset="-122"/>
              </a:endParaRPr>
            </a:p>
            <a:p>
              <a:pPr algn="just"/>
              <a:r>
                <a:rPr lang="zh-CN" altLang="en-US" sz="1000" dirty="0">
                  <a:solidFill>
                    <a:schemeClr val="bg1"/>
                  </a:solidFill>
                  <a:latin typeface="方正黑体简体" panose="03000509000000000000" pitchFamily="65" charset="-122"/>
                  <a:ea typeface="方正黑体简体" panose="03000509000000000000" pitchFamily="65" charset="-122"/>
                </a:rPr>
                <a:t>点击输入文字内容点击输入文字内容</a:t>
              </a:r>
              <a:endParaRPr lang="en-US" altLang="zh-CN" sz="1000" dirty="0">
                <a:solidFill>
                  <a:schemeClr val="bg1"/>
                </a:solidFill>
                <a:latin typeface="方正黑体简体" panose="03000509000000000000" pitchFamily="65" charset="-122"/>
                <a:ea typeface="方正黑体简体" panose="03000509000000000000" pitchFamily="65" charset="-122"/>
              </a:endParaRPr>
            </a:p>
          </p:txBody>
        </p:sp>
      </p:grpSp>
    </p:spTree>
    <p:extLst>
      <p:ext uri="{BB962C8B-B14F-4D97-AF65-F5344CB8AC3E}">
        <p14:creationId xmlns:p14="http://schemas.microsoft.com/office/powerpoint/2010/main" val="3418708034"/>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arn(outVertical)">
                                          <p:cBhvr>
                                            <p:cTn id="7" dur="500"/>
                                            <p:tgtEl>
                                              <p:spTgt spid="49"/>
                                            </p:tgtEl>
                                          </p:cBhvr>
                                        </p:animEffect>
                                      </p:childTnLst>
                                    </p:cTn>
                                  </p:par>
                                </p:childTnLst>
                              </p:cTn>
                            </p:par>
                            <p:par>
                              <p:cTn id="8" fill="hold">
                                <p:stCondLst>
                                  <p:cond delay="500"/>
                                </p:stCondLst>
                                <p:childTnLst>
                                  <p:par>
                                    <p:cTn id="9" presetID="2" presetClass="entr" presetSubtype="4" fill="hold" nodeType="afterEffect" p14:presetBounceEnd="42000">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14:bounceEnd="42000">
                                          <p:cBhvr additive="base">
                                            <p:cTn id="11" dur="500" fill="hold"/>
                                            <p:tgtEl>
                                              <p:spTgt spid="59"/>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5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14:presetBounceEnd="42000">
                                      <p:stCondLst>
                                        <p:cond delay="0"/>
                                      </p:stCondLst>
                                      <p:childTnLst>
                                        <p:set>
                                          <p:cBhvr>
                                            <p:cTn id="15" dur="1" fill="hold">
                                              <p:stCondLst>
                                                <p:cond delay="0"/>
                                              </p:stCondLst>
                                            </p:cTn>
                                            <p:tgtEl>
                                              <p:spTgt spid="60"/>
                                            </p:tgtEl>
                                            <p:attrNameLst>
                                              <p:attrName>style.visibility</p:attrName>
                                            </p:attrNameLst>
                                          </p:cBhvr>
                                          <p:to>
                                            <p:strVal val="visible"/>
                                          </p:to>
                                        </p:set>
                                        <p:anim calcmode="lin" valueType="num" p14:bounceEnd="42000">
                                          <p:cBhvr additive="base">
                                            <p:cTn id="16" dur="500" fill="hold"/>
                                            <p:tgtEl>
                                              <p:spTgt spid="60"/>
                                            </p:tgtEl>
                                            <p:attrNameLst>
                                              <p:attrName>ppt_x</p:attrName>
                                            </p:attrNameLst>
                                          </p:cBhvr>
                                          <p:tavLst>
                                            <p:tav tm="0">
                                              <p:val>
                                                <p:strVal val="#ppt_x"/>
                                              </p:val>
                                            </p:tav>
                                            <p:tav tm="100000">
                                              <p:val>
                                                <p:strVal val="#ppt_x"/>
                                              </p:val>
                                            </p:tav>
                                          </p:tavLst>
                                        </p:anim>
                                        <p:anim calcmode="lin" valueType="num" p14:bounceEnd="42000">
                                          <p:cBhvr additive="base">
                                            <p:cTn id="17" dur="500" fill="hold"/>
                                            <p:tgtEl>
                                              <p:spTgt spid="60"/>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14:presetBounceEnd="42000">
                                      <p:stCondLst>
                                        <p:cond delay="0"/>
                                      </p:stCondLst>
                                      <p:childTnLst>
                                        <p:set>
                                          <p:cBhvr>
                                            <p:cTn id="20" dur="1" fill="hold">
                                              <p:stCondLst>
                                                <p:cond delay="0"/>
                                              </p:stCondLst>
                                            </p:cTn>
                                            <p:tgtEl>
                                              <p:spTgt spid="61"/>
                                            </p:tgtEl>
                                            <p:attrNameLst>
                                              <p:attrName>style.visibility</p:attrName>
                                            </p:attrNameLst>
                                          </p:cBhvr>
                                          <p:to>
                                            <p:strVal val="visible"/>
                                          </p:to>
                                        </p:set>
                                        <p:anim calcmode="lin" valueType="num" p14:bounceEnd="42000">
                                          <p:cBhvr additive="base">
                                            <p:cTn id="21" dur="500" fill="hold"/>
                                            <p:tgtEl>
                                              <p:spTgt spid="61"/>
                                            </p:tgtEl>
                                            <p:attrNameLst>
                                              <p:attrName>ppt_x</p:attrName>
                                            </p:attrNameLst>
                                          </p:cBhvr>
                                          <p:tavLst>
                                            <p:tav tm="0">
                                              <p:val>
                                                <p:strVal val="#ppt_x"/>
                                              </p:val>
                                            </p:tav>
                                            <p:tav tm="100000">
                                              <p:val>
                                                <p:strVal val="#ppt_x"/>
                                              </p:val>
                                            </p:tav>
                                          </p:tavLst>
                                        </p:anim>
                                        <p:anim calcmode="lin" valueType="num" p14:bounceEnd="42000">
                                          <p:cBhvr additive="base">
                                            <p:cTn id="2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arn(outVertical)">
                                          <p:cBhvr>
                                            <p:cTn id="7" dur="500"/>
                                            <p:tgtEl>
                                              <p:spTgt spid="49"/>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59"/>
                                            </p:tgtEl>
                                            <p:attrNameLst>
                                              <p:attrName>style.visibility</p:attrName>
                                            </p:attrNameLst>
                                          </p:cBhvr>
                                          <p:to>
                                            <p:strVal val="visible"/>
                                          </p:to>
                                        </p:set>
                                        <p:anim calcmode="lin" valueType="num">
                                          <p:cBhvr additive="base">
                                            <p:cTn id="11" dur="500" fill="hold"/>
                                            <p:tgtEl>
                                              <p:spTgt spid="59"/>
                                            </p:tgtEl>
                                            <p:attrNameLst>
                                              <p:attrName>ppt_x</p:attrName>
                                            </p:attrNameLst>
                                          </p:cBhvr>
                                          <p:tavLst>
                                            <p:tav tm="0">
                                              <p:val>
                                                <p:strVal val="#ppt_x"/>
                                              </p:val>
                                            </p:tav>
                                            <p:tav tm="100000">
                                              <p:val>
                                                <p:strVal val="#ppt_x"/>
                                              </p:val>
                                            </p:tav>
                                          </p:tavLst>
                                        </p:anim>
                                        <p:anim calcmode="lin" valueType="num">
                                          <p:cBhvr additive="base">
                                            <p:cTn id="12" dur="500" fill="hold"/>
                                            <p:tgtEl>
                                              <p:spTgt spid="59"/>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60"/>
                                            </p:tgtEl>
                                            <p:attrNameLst>
                                              <p:attrName>style.visibility</p:attrName>
                                            </p:attrNameLst>
                                          </p:cBhvr>
                                          <p:to>
                                            <p:strVal val="visible"/>
                                          </p:to>
                                        </p:set>
                                        <p:anim calcmode="lin" valueType="num">
                                          <p:cBhvr additive="base">
                                            <p:cTn id="16" dur="500" fill="hold"/>
                                            <p:tgtEl>
                                              <p:spTgt spid="60"/>
                                            </p:tgtEl>
                                            <p:attrNameLst>
                                              <p:attrName>ppt_x</p:attrName>
                                            </p:attrNameLst>
                                          </p:cBhvr>
                                          <p:tavLst>
                                            <p:tav tm="0">
                                              <p:val>
                                                <p:strVal val="#ppt_x"/>
                                              </p:val>
                                            </p:tav>
                                            <p:tav tm="100000">
                                              <p:val>
                                                <p:strVal val="#ppt_x"/>
                                              </p:val>
                                            </p:tav>
                                          </p:tavLst>
                                        </p:anim>
                                        <p:anim calcmode="lin" valueType="num">
                                          <p:cBhvr additive="base">
                                            <p:cTn id="17" dur="500" fill="hold"/>
                                            <p:tgtEl>
                                              <p:spTgt spid="60"/>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61"/>
                                            </p:tgtEl>
                                            <p:attrNameLst>
                                              <p:attrName>style.visibility</p:attrName>
                                            </p:attrNameLst>
                                          </p:cBhvr>
                                          <p:to>
                                            <p:strVal val="visible"/>
                                          </p:to>
                                        </p:set>
                                        <p:anim calcmode="lin" valueType="num">
                                          <p:cBhvr additive="base">
                                            <p:cTn id="21" dur="500" fill="hold"/>
                                            <p:tgtEl>
                                              <p:spTgt spid="61"/>
                                            </p:tgtEl>
                                            <p:attrNameLst>
                                              <p:attrName>ppt_x</p:attrName>
                                            </p:attrNameLst>
                                          </p:cBhvr>
                                          <p:tavLst>
                                            <p:tav tm="0">
                                              <p:val>
                                                <p:strVal val="#ppt_x"/>
                                              </p:val>
                                            </p:tav>
                                            <p:tav tm="100000">
                                              <p:val>
                                                <p:strVal val="#ppt_x"/>
                                              </p:val>
                                            </p:tav>
                                          </p:tavLst>
                                        </p:anim>
                                        <p:anim calcmode="lin" valueType="num">
                                          <p:cBhvr additive="base">
                                            <p:cTn id="2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619672" y="2571750"/>
            <a:ext cx="6734302" cy="336252"/>
            <a:chOff x="623126" y="2495466"/>
            <a:chExt cx="8027506" cy="336252"/>
          </a:xfrm>
          <a:solidFill>
            <a:schemeClr val="accent1"/>
          </a:solidFill>
        </p:grpSpPr>
        <p:sp>
          <p:nvSpPr>
            <p:cNvPr id="2" name="矩形 1"/>
            <p:cNvSpPr/>
            <p:nvPr/>
          </p:nvSpPr>
          <p:spPr>
            <a:xfrm>
              <a:off x="8321495" y="2598715"/>
              <a:ext cx="38677" cy="1297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軟正黑體" panose="020B0604030504040204" pitchFamily="34" charset="-120"/>
                <a:ea typeface="微軟正黑體" panose="020B0604030504040204" pitchFamily="34" charset="-120"/>
              </a:endParaRPr>
            </a:p>
          </p:txBody>
        </p:sp>
        <p:sp>
          <p:nvSpPr>
            <p:cNvPr id="7" name="矩形 6"/>
            <p:cNvSpPr/>
            <p:nvPr/>
          </p:nvSpPr>
          <p:spPr>
            <a:xfrm>
              <a:off x="623126" y="2598715"/>
              <a:ext cx="7378140" cy="1297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軟正黑體" panose="020B0604030504040204" pitchFamily="34" charset="-120"/>
                <a:ea typeface="微軟正黑體" panose="020B0604030504040204" pitchFamily="34" charset="-120"/>
              </a:endParaRPr>
            </a:p>
          </p:txBody>
        </p:sp>
        <p:sp>
          <p:nvSpPr>
            <p:cNvPr id="8" name="矩形 7"/>
            <p:cNvSpPr/>
            <p:nvPr/>
          </p:nvSpPr>
          <p:spPr>
            <a:xfrm>
              <a:off x="8210723" y="2598715"/>
              <a:ext cx="82188" cy="1297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軟正黑體" panose="020B0604030504040204" pitchFamily="34" charset="-120"/>
                <a:ea typeface="微軟正黑體" panose="020B0604030504040204" pitchFamily="34" charset="-120"/>
              </a:endParaRPr>
            </a:p>
          </p:txBody>
        </p:sp>
        <p:sp>
          <p:nvSpPr>
            <p:cNvPr id="9" name="矩形 8"/>
            <p:cNvSpPr/>
            <p:nvPr/>
          </p:nvSpPr>
          <p:spPr>
            <a:xfrm>
              <a:off x="8029849" y="2598715"/>
              <a:ext cx="152290" cy="1297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軟正黑體" panose="020B0604030504040204" pitchFamily="34" charset="-120"/>
                <a:ea typeface="微軟正黑體" panose="020B0604030504040204" pitchFamily="34" charset="-120"/>
              </a:endParaRPr>
            </a:p>
          </p:txBody>
        </p:sp>
        <p:sp>
          <p:nvSpPr>
            <p:cNvPr id="10" name="等腰三角形 9"/>
            <p:cNvSpPr/>
            <p:nvPr/>
          </p:nvSpPr>
          <p:spPr>
            <a:xfrm rot="5400000">
              <a:off x="8337276" y="2518362"/>
              <a:ext cx="336252" cy="29046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軟正黑體" panose="020B0604030504040204" pitchFamily="34" charset="-120"/>
                <a:ea typeface="微軟正黑體" panose="020B0604030504040204" pitchFamily="34" charset="-120"/>
              </a:endParaRPr>
            </a:p>
          </p:txBody>
        </p:sp>
      </p:grpSp>
      <p:cxnSp>
        <p:nvCxnSpPr>
          <p:cNvPr id="18" name="肘形连接符 17"/>
          <p:cNvCxnSpPr>
            <a:stCxn id="20" idx="3"/>
            <a:endCxn id="23" idx="1"/>
          </p:cNvCxnSpPr>
          <p:nvPr/>
        </p:nvCxnSpPr>
        <p:spPr>
          <a:xfrm rot="5400000" flipH="1" flipV="1">
            <a:off x="3647965" y="2081195"/>
            <a:ext cx="577824" cy="223749"/>
          </a:xfrm>
          <a:prstGeom prst="bentConnector2">
            <a:avLst/>
          </a:prstGeom>
          <a:ln>
            <a:solidFill>
              <a:srgbClr val="00508A"/>
            </a:solidFill>
          </a:ln>
        </p:spPr>
        <p:style>
          <a:lnRef idx="1">
            <a:schemeClr val="accent1"/>
          </a:lnRef>
          <a:fillRef idx="0">
            <a:schemeClr val="accent1"/>
          </a:fillRef>
          <a:effectRef idx="0">
            <a:schemeClr val="accent1"/>
          </a:effectRef>
          <a:fontRef idx="minor">
            <a:schemeClr val="tx1"/>
          </a:fontRef>
        </p:style>
      </p:cxnSp>
      <p:sp>
        <p:nvSpPr>
          <p:cNvPr id="20" name="六边形 19"/>
          <p:cNvSpPr/>
          <p:nvPr/>
        </p:nvSpPr>
        <p:spPr>
          <a:xfrm rot="5400000">
            <a:off x="3565456" y="2517781"/>
            <a:ext cx="519095" cy="447495"/>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軟正黑體" panose="020B0604030504040204" pitchFamily="34" charset="-120"/>
              <a:ea typeface="微軟正黑體" panose="020B0604030504040204" pitchFamily="34" charset="-120"/>
            </a:endParaRPr>
          </a:p>
        </p:txBody>
      </p:sp>
      <p:sp>
        <p:nvSpPr>
          <p:cNvPr id="23" name="矩形 22"/>
          <p:cNvSpPr/>
          <p:nvPr/>
        </p:nvSpPr>
        <p:spPr>
          <a:xfrm>
            <a:off x="4048752" y="1567914"/>
            <a:ext cx="1315336" cy="6724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latin typeface="微軟正黑體" panose="020B0604030504040204" pitchFamily="34" charset="-120"/>
                <a:ea typeface="微軟正黑體" panose="020B0604030504040204" pitchFamily="34" charset="-120"/>
              </a:rPr>
              <a:t>個</a:t>
            </a:r>
            <a:r>
              <a:rPr lang="zh-TW" altLang="en-US" sz="1200" dirty="0">
                <a:latin typeface="微軟正黑體" panose="020B0604030504040204" pitchFamily="34" charset="-120"/>
                <a:ea typeface="微軟正黑體" panose="020B0604030504040204" pitchFamily="34" charset="-120"/>
              </a:rPr>
              <a:t>人行程</a:t>
            </a:r>
            <a:r>
              <a:rPr lang="zh-TW" altLang="en-US" sz="1200" dirty="0" smtClean="0">
                <a:latin typeface="微軟正黑體" panose="020B0604030504040204" pitchFamily="34" charset="-120"/>
                <a:ea typeface="微軟正黑體" panose="020B0604030504040204" pitchFamily="34" charset="-120"/>
              </a:rPr>
              <a:t>表管理</a:t>
            </a:r>
            <a:endParaRPr lang="zh-CN" altLang="en-US" sz="1200" dirty="0">
              <a:latin typeface="微軟正黑體" panose="020B0604030504040204" pitchFamily="34" charset="-120"/>
              <a:ea typeface="微軟正黑體" panose="020B0604030504040204" pitchFamily="34" charset="-120"/>
            </a:endParaRPr>
          </a:p>
        </p:txBody>
      </p:sp>
      <p:cxnSp>
        <p:nvCxnSpPr>
          <p:cNvPr id="25" name="肘形连接符 24"/>
          <p:cNvCxnSpPr>
            <a:stCxn id="27" idx="3"/>
            <a:endCxn id="30" idx="1"/>
          </p:cNvCxnSpPr>
          <p:nvPr/>
        </p:nvCxnSpPr>
        <p:spPr>
          <a:xfrm rot="5400000" flipH="1" flipV="1">
            <a:off x="5628279" y="2081195"/>
            <a:ext cx="577824" cy="223749"/>
          </a:xfrm>
          <a:prstGeom prst="bentConnector2">
            <a:avLst/>
          </a:prstGeom>
          <a:ln>
            <a:solidFill>
              <a:srgbClr val="00508A"/>
            </a:solidFill>
          </a:ln>
        </p:spPr>
        <p:style>
          <a:lnRef idx="1">
            <a:schemeClr val="accent1"/>
          </a:lnRef>
          <a:fillRef idx="0">
            <a:schemeClr val="accent1"/>
          </a:fillRef>
          <a:effectRef idx="0">
            <a:schemeClr val="accent1"/>
          </a:effectRef>
          <a:fontRef idx="minor">
            <a:schemeClr val="tx1"/>
          </a:fontRef>
        </p:style>
      </p:cxnSp>
      <p:sp>
        <p:nvSpPr>
          <p:cNvPr id="27" name="六边形 26"/>
          <p:cNvSpPr/>
          <p:nvPr/>
        </p:nvSpPr>
        <p:spPr>
          <a:xfrm rot="5400000">
            <a:off x="5545770" y="2517781"/>
            <a:ext cx="519095" cy="447495"/>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軟正黑體" panose="020B0604030504040204" pitchFamily="34" charset="-120"/>
              <a:ea typeface="微軟正黑體" panose="020B0604030504040204" pitchFamily="34" charset="-120"/>
            </a:endParaRPr>
          </a:p>
        </p:txBody>
      </p:sp>
      <p:sp>
        <p:nvSpPr>
          <p:cNvPr id="30" name="矩形 29"/>
          <p:cNvSpPr/>
          <p:nvPr/>
        </p:nvSpPr>
        <p:spPr>
          <a:xfrm>
            <a:off x="6029066" y="1567914"/>
            <a:ext cx="1495262" cy="6724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latin typeface="微軟正黑體" panose="020B0604030504040204" pitchFamily="34" charset="-120"/>
                <a:ea typeface="微軟正黑體" panose="020B0604030504040204" pitchFamily="34" charset="-120"/>
              </a:rPr>
              <a:t>修</a:t>
            </a:r>
            <a:r>
              <a:rPr lang="zh-TW" altLang="en-US" sz="1200" dirty="0" smtClean="0">
                <a:latin typeface="微軟正黑體" panose="020B0604030504040204" pitchFamily="34" charset="-120"/>
                <a:ea typeface="微軟正黑體" panose="020B0604030504040204" pitchFamily="34" charset="-120"/>
              </a:rPr>
              <a:t>改</a:t>
            </a:r>
            <a:r>
              <a:rPr lang="zh-TW" altLang="en-US" sz="1200" dirty="0">
                <a:latin typeface="微軟正黑體" panose="020B0604030504040204" pitchFamily="34" charset="-120"/>
                <a:ea typeface="微軟正黑體" panose="020B0604030504040204" pitchFamily="34" charset="-120"/>
              </a:rPr>
              <a:t>客戶開發狀態</a:t>
            </a:r>
            <a:endParaRPr lang="zh-CN" altLang="en-US" sz="1200" dirty="0">
              <a:latin typeface="微軟正黑體" panose="020B0604030504040204" pitchFamily="34" charset="-120"/>
              <a:ea typeface="微軟正黑體" panose="020B0604030504040204" pitchFamily="34" charset="-120"/>
            </a:endParaRPr>
          </a:p>
        </p:txBody>
      </p:sp>
      <p:cxnSp>
        <p:nvCxnSpPr>
          <p:cNvPr id="39" name="肘形连接符 38"/>
          <p:cNvCxnSpPr>
            <a:cxnSpLocks/>
            <a:stCxn id="41" idx="0"/>
            <a:endCxn id="44" idx="1"/>
          </p:cNvCxnSpPr>
          <p:nvPr/>
        </p:nvCxnSpPr>
        <p:spPr>
          <a:xfrm rot="16200000" flipH="1">
            <a:off x="2638821" y="3197100"/>
            <a:ext cx="615798" cy="223749"/>
          </a:xfrm>
          <a:prstGeom prst="bentConnector2">
            <a:avLst/>
          </a:prstGeom>
          <a:ln>
            <a:solidFill>
              <a:srgbClr val="00508A"/>
            </a:solidFill>
          </a:ln>
        </p:spPr>
        <p:style>
          <a:lnRef idx="1">
            <a:schemeClr val="accent1"/>
          </a:lnRef>
          <a:fillRef idx="0">
            <a:schemeClr val="accent1"/>
          </a:fillRef>
          <a:effectRef idx="0">
            <a:schemeClr val="accent1"/>
          </a:effectRef>
          <a:fontRef idx="minor">
            <a:schemeClr val="tx1"/>
          </a:fontRef>
        </p:style>
      </p:cxnSp>
      <p:sp>
        <p:nvSpPr>
          <p:cNvPr id="41" name="六边形 40"/>
          <p:cNvSpPr/>
          <p:nvPr/>
        </p:nvSpPr>
        <p:spPr>
          <a:xfrm rot="5400000">
            <a:off x="2575299" y="2517781"/>
            <a:ext cx="519095" cy="447495"/>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軟正黑體" panose="020B0604030504040204" pitchFamily="34" charset="-120"/>
              <a:ea typeface="微軟正黑體" panose="020B0604030504040204" pitchFamily="34" charset="-120"/>
            </a:endParaRPr>
          </a:p>
        </p:txBody>
      </p:sp>
      <p:sp>
        <p:nvSpPr>
          <p:cNvPr id="44" name="矩形 43"/>
          <p:cNvSpPr/>
          <p:nvPr/>
        </p:nvSpPr>
        <p:spPr>
          <a:xfrm>
            <a:off x="3058595" y="3280631"/>
            <a:ext cx="1213905" cy="6724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latin typeface="微軟正黑體" panose="020B0604030504040204" pitchFamily="34" charset="-120"/>
                <a:ea typeface="微軟正黑體" panose="020B0604030504040204" pitchFamily="34" charset="-120"/>
              </a:rPr>
              <a:t>目標客戶管理</a:t>
            </a:r>
            <a:endParaRPr lang="zh-CN" altLang="en-US" sz="1200" dirty="0">
              <a:latin typeface="微軟正黑體" panose="020B0604030504040204" pitchFamily="34" charset="-120"/>
              <a:ea typeface="微軟正黑體" panose="020B0604030504040204" pitchFamily="34" charset="-120"/>
            </a:endParaRPr>
          </a:p>
        </p:txBody>
      </p:sp>
      <p:cxnSp>
        <p:nvCxnSpPr>
          <p:cNvPr id="46" name="肘形连接符 45"/>
          <p:cNvCxnSpPr>
            <a:stCxn id="48" idx="0"/>
            <a:endCxn id="51" idx="1"/>
          </p:cNvCxnSpPr>
          <p:nvPr/>
        </p:nvCxnSpPr>
        <p:spPr>
          <a:xfrm rot="16200000" flipH="1">
            <a:off x="4619135" y="3197100"/>
            <a:ext cx="615798" cy="223749"/>
          </a:xfrm>
          <a:prstGeom prst="bentConnector2">
            <a:avLst/>
          </a:prstGeom>
          <a:ln>
            <a:solidFill>
              <a:srgbClr val="00508A"/>
            </a:solidFill>
          </a:ln>
        </p:spPr>
        <p:style>
          <a:lnRef idx="1">
            <a:schemeClr val="accent1"/>
          </a:lnRef>
          <a:fillRef idx="0">
            <a:schemeClr val="accent1"/>
          </a:fillRef>
          <a:effectRef idx="0">
            <a:schemeClr val="accent1"/>
          </a:effectRef>
          <a:fontRef idx="minor">
            <a:schemeClr val="tx1"/>
          </a:fontRef>
        </p:style>
      </p:cxnSp>
      <p:sp>
        <p:nvSpPr>
          <p:cNvPr id="48" name="六边形 47"/>
          <p:cNvSpPr/>
          <p:nvPr/>
        </p:nvSpPr>
        <p:spPr>
          <a:xfrm rot="5400000">
            <a:off x="4555613" y="2517781"/>
            <a:ext cx="519095" cy="447495"/>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軟正黑體" panose="020B0604030504040204" pitchFamily="34" charset="-120"/>
              <a:ea typeface="微軟正黑體" panose="020B0604030504040204" pitchFamily="34" charset="-120"/>
            </a:endParaRPr>
          </a:p>
        </p:txBody>
      </p:sp>
      <p:sp>
        <p:nvSpPr>
          <p:cNvPr id="51" name="矩形 50"/>
          <p:cNvSpPr/>
          <p:nvPr/>
        </p:nvSpPr>
        <p:spPr>
          <a:xfrm>
            <a:off x="5038909" y="3280631"/>
            <a:ext cx="1117267" cy="6724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latin typeface="微軟正黑體" panose="020B0604030504040204" pitchFamily="34" charset="-120"/>
                <a:ea typeface="微軟正黑體" panose="020B0604030504040204" pitchFamily="34" charset="-120"/>
              </a:rPr>
              <a:t>拜訪紀錄填寫</a:t>
            </a:r>
            <a:endParaRPr lang="zh-CN" altLang="en-US" sz="1200" dirty="0">
              <a:latin typeface="微軟正黑體" panose="020B0604030504040204" pitchFamily="34" charset="-120"/>
              <a:ea typeface="微軟正黑體" panose="020B0604030504040204" pitchFamily="34" charset="-120"/>
            </a:endParaRPr>
          </a:p>
        </p:txBody>
      </p:sp>
      <p:cxnSp>
        <p:nvCxnSpPr>
          <p:cNvPr id="53" name="肘形连接符 52"/>
          <p:cNvCxnSpPr>
            <a:stCxn id="55" idx="0"/>
            <a:endCxn id="58" idx="1"/>
          </p:cNvCxnSpPr>
          <p:nvPr/>
        </p:nvCxnSpPr>
        <p:spPr>
          <a:xfrm rot="16200000" flipH="1">
            <a:off x="6599449" y="3197100"/>
            <a:ext cx="615798" cy="223749"/>
          </a:xfrm>
          <a:prstGeom prst="bentConnector2">
            <a:avLst/>
          </a:prstGeom>
          <a:ln>
            <a:solidFill>
              <a:srgbClr val="00508A"/>
            </a:solidFill>
          </a:ln>
        </p:spPr>
        <p:style>
          <a:lnRef idx="1">
            <a:schemeClr val="accent1"/>
          </a:lnRef>
          <a:fillRef idx="0">
            <a:schemeClr val="accent1"/>
          </a:fillRef>
          <a:effectRef idx="0">
            <a:schemeClr val="accent1"/>
          </a:effectRef>
          <a:fontRef idx="minor">
            <a:schemeClr val="tx1"/>
          </a:fontRef>
        </p:style>
      </p:cxnSp>
      <p:sp>
        <p:nvSpPr>
          <p:cNvPr id="55" name="六边形 54"/>
          <p:cNvSpPr/>
          <p:nvPr/>
        </p:nvSpPr>
        <p:spPr>
          <a:xfrm rot="5400000">
            <a:off x="6535927" y="2517781"/>
            <a:ext cx="519095" cy="447495"/>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軟正黑體" panose="020B0604030504040204" pitchFamily="34" charset="-120"/>
              <a:ea typeface="微軟正黑體" panose="020B0604030504040204" pitchFamily="34" charset="-120"/>
            </a:endParaRPr>
          </a:p>
        </p:txBody>
      </p:sp>
      <p:sp>
        <p:nvSpPr>
          <p:cNvPr id="58" name="矩形 57"/>
          <p:cNvSpPr/>
          <p:nvPr/>
        </p:nvSpPr>
        <p:spPr>
          <a:xfrm>
            <a:off x="7019223" y="3280631"/>
            <a:ext cx="1513217" cy="6724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latin typeface="微軟正黑體" panose="020B0604030504040204" pitchFamily="34" charset="-120"/>
                <a:ea typeface="微軟正黑體" panose="020B0604030504040204" pitchFamily="34" charset="-120"/>
              </a:rPr>
              <a:t>匯</a:t>
            </a:r>
            <a:r>
              <a:rPr lang="zh-TW" altLang="en-US" sz="1200" dirty="0" smtClean="0">
                <a:latin typeface="微軟正黑體" panose="020B0604030504040204" pitchFamily="34" charset="-120"/>
                <a:ea typeface="微軟正黑體" panose="020B0604030504040204" pitchFamily="34" charset="-120"/>
              </a:rPr>
              <a:t>出目</a:t>
            </a:r>
            <a:r>
              <a:rPr lang="zh-TW" altLang="en-US" sz="1200" dirty="0">
                <a:latin typeface="微軟正黑體" panose="020B0604030504040204" pitchFamily="34" charset="-120"/>
                <a:ea typeface="微軟正黑體" panose="020B0604030504040204" pitchFamily="34" charset="-120"/>
              </a:rPr>
              <a:t>標客戶清單</a:t>
            </a:r>
            <a:endParaRPr lang="zh-CN" altLang="en-US" sz="1200" dirty="0">
              <a:latin typeface="微軟正黑體" panose="020B0604030504040204" pitchFamily="34" charset="-120"/>
              <a:ea typeface="微軟正黑體" panose="020B0604030504040204" pitchFamily="34" charset="-120"/>
            </a:endParaRPr>
          </a:p>
        </p:txBody>
      </p:sp>
      <p:sp>
        <p:nvSpPr>
          <p:cNvPr id="31" name="矩形 30">
            <a:extLst>
              <a:ext uri="{FF2B5EF4-FFF2-40B4-BE49-F238E27FC236}">
                <a16:creationId xmlns="" xmlns:a16="http://schemas.microsoft.com/office/drawing/2014/main" id="{2844CF5C-2CA4-4448-B9F7-11E5FC6DE642}"/>
              </a:ext>
            </a:extLst>
          </p:cNvPr>
          <p:cNvSpPr/>
          <p:nvPr/>
        </p:nvSpPr>
        <p:spPr>
          <a:xfrm>
            <a:off x="721125" y="2337965"/>
            <a:ext cx="1403690" cy="803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spc="100" dirty="0">
                <a:latin typeface="微軟正黑體" panose="020B0604030504040204" pitchFamily="34" charset="-120"/>
                <a:ea typeface="微軟正黑體" panose="020B0604030504040204" pitchFamily="34" charset="-120"/>
              </a:rPr>
              <a:t>業務員登入</a:t>
            </a:r>
            <a:endParaRPr lang="zh-CN" altLang="en-US" sz="1600" spc="1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72359385"/>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36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36000">
                                          <p:cBhvr additive="base">
                                            <p:cTn id="7" dur="500" fill="hold"/>
                                            <p:tgtEl>
                                              <p:spTgt spid="3"/>
                                            </p:tgtEl>
                                            <p:attrNameLst>
                                              <p:attrName>ppt_x</p:attrName>
                                            </p:attrNameLst>
                                          </p:cBhvr>
                                          <p:tavLst>
                                            <p:tav tm="0">
                                              <p:val>
                                                <p:strVal val="0-#ppt_w/2"/>
                                              </p:val>
                                            </p:tav>
                                            <p:tav tm="100000">
                                              <p:val>
                                                <p:strVal val="#ppt_x"/>
                                              </p:val>
                                            </p:tav>
                                          </p:tavLst>
                                        </p:anim>
                                        <p:anim calcmode="lin" valueType="num" p14:bounceEnd="36000">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14:presetBounceEnd="26000">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14:bounceEnd="26000">
                                          <p:cBhvr additive="base">
                                            <p:cTn id="12" dur="500" fill="hold"/>
                                            <p:tgtEl>
                                              <p:spTgt spid="31"/>
                                            </p:tgtEl>
                                            <p:attrNameLst>
                                              <p:attrName>ppt_x</p:attrName>
                                            </p:attrNameLst>
                                          </p:cBhvr>
                                          <p:tavLst>
                                            <p:tav tm="0">
                                              <p:val>
                                                <p:strVal val="#ppt_x"/>
                                              </p:val>
                                            </p:tav>
                                            <p:tav tm="100000">
                                              <p:val>
                                                <p:strVal val="#ppt_x"/>
                                              </p:val>
                                            </p:tav>
                                          </p:tavLst>
                                        </p:anim>
                                        <p:anim calcmode="lin" valueType="num" p14:bounceEnd="26000">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animEffect transition="in" filter="fade">
                                          <p:cBhvr>
                                            <p:cTn id="25" dur="500"/>
                                            <p:tgtEl>
                                              <p:spTgt spid="2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p:cTn id="29" dur="500" fill="hold"/>
                                            <p:tgtEl>
                                              <p:spTgt spid="48"/>
                                            </p:tgtEl>
                                            <p:attrNameLst>
                                              <p:attrName>ppt_w</p:attrName>
                                            </p:attrNameLst>
                                          </p:cBhvr>
                                          <p:tavLst>
                                            <p:tav tm="0">
                                              <p:val>
                                                <p:fltVal val="0"/>
                                              </p:val>
                                            </p:tav>
                                            <p:tav tm="100000">
                                              <p:val>
                                                <p:strVal val="#ppt_w"/>
                                              </p:val>
                                            </p:tav>
                                          </p:tavLst>
                                        </p:anim>
                                        <p:anim calcmode="lin" valueType="num">
                                          <p:cBhvr>
                                            <p:cTn id="30" dur="500" fill="hold"/>
                                            <p:tgtEl>
                                              <p:spTgt spid="48"/>
                                            </p:tgtEl>
                                            <p:attrNameLst>
                                              <p:attrName>ppt_h</p:attrName>
                                            </p:attrNameLst>
                                          </p:cBhvr>
                                          <p:tavLst>
                                            <p:tav tm="0">
                                              <p:val>
                                                <p:fltVal val="0"/>
                                              </p:val>
                                            </p:tav>
                                            <p:tav tm="100000">
                                              <p:val>
                                                <p:strVal val="#ppt_h"/>
                                              </p:val>
                                            </p:tav>
                                          </p:tavLst>
                                        </p:anim>
                                        <p:animEffect transition="in" filter="fade">
                                          <p:cBhvr>
                                            <p:cTn id="31" dur="500"/>
                                            <p:tgtEl>
                                              <p:spTgt spid="48"/>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animEffect transition="in" filter="fade">
                                          <p:cBhvr>
                                            <p:cTn id="37" dur="500"/>
                                            <p:tgtEl>
                                              <p:spTgt spid="27"/>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55"/>
                                            </p:tgtEl>
                                            <p:attrNameLst>
                                              <p:attrName>style.visibility</p:attrName>
                                            </p:attrNameLst>
                                          </p:cBhvr>
                                          <p:to>
                                            <p:strVal val="visible"/>
                                          </p:to>
                                        </p:set>
                                        <p:anim calcmode="lin" valueType="num">
                                          <p:cBhvr>
                                            <p:cTn id="41" dur="500" fill="hold"/>
                                            <p:tgtEl>
                                              <p:spTgt spid="55"/>
                                            </p:tgtEl>
                                            <p:attrNameLst>
                                              <p:attrName>ppt_w</p:attrName>
                                            </p:attrNameLst>
                                          </p:cBhvr>
                                          <p:tavLst>
                                            <p:tav tm="0">
                                              <p:val>
                                                <p:fltVal val="0"/>
                                              </p:val>
                                            </p:tav>
                                            <p:tav tm="100000">
                                              <p:val>
                                                <p:strVal val="#ppt_w"/>
                                              </p:val>
                                            </p:tav>
                                          </p:tavLst>
                                        </p:anim>
                                        <p:anim calcmode="lin" valueType="num">
                                          <p:cBhvr>
                                            <p:cTn id="42" dur="500" fill="hold"/>
                                            <p:tgtEl>
                                              <p:spTgt spid="55"/>
                                            </p:tgtEl>
                                            <p:attrNameLst>
                                              <p:attrName>ppt_h</p:attrName>
                                            </p:attrNameLst>
                                          </p:cBhvr>
                                          <p:tavLst>
                                            <p:tav tm="0">
                                              <p:val>
                                                <p:fltVal val="0"/>
                                              </p:val>
                                            </p:tav>
                                            <p:tav tm="100000">
                                              <p:val>
                                                <p:strVal val="#ppt_h"/>
                                              </p:val>
                                            </p:tav>
                                          </p:tavLst>
                                        </p:anim>
                                        <p:animEffect transition="in" filter="fade">
                                          <p:cBhvr>
                                            <p:cTn id="43" dur="500"/>
                                            <p:tgtEl>
                                              <p:spTgt spid="55"/>
                                            </p:tgtEl>
                                          </p:cBhvr>
                                        </p:animEffect>
                                      </p:childTnLst>
                                    </p:cTn>
                                  </p:par>
                                </p:childTnLst>
                              </p:cTn>
                            </p:par>
                            <p:par>
                              <p:cTn id="44" fill="hold">
                                <p:stCondLst>
                                  <p:cond delay="3500"/>
                                </p:stCondLst>
                                <p:childTnLst>
                                  <p:par>
                                    <p:cTn id="45" presetID="22" presetClass="entr" presetSubtype="1" fill="hold" nodeType="after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up)">
                                          <p:cBhvr>
                                            <p:cTn id="47" dur="500"/>
                                            <p:tgtEl>
                                              <p:spTgt spid="39"/>
                                            </p:tgtEl>
                                          </p:cBhvr>
                                        </p:animEffect>
                                      </p:childTnLst>
                                    </p:cTn>
                                  </p:par>
                                </p:childTnLst>
                              </p:cTn>
                            </p:par>
                            <p:par>
                              <p:cTn id="48" fill="hold">
                                <p:stCondLst>
                                  <p:cond delay="4000"/>
                                </p:stCondLst>
                                <p:childTnLst>
                                  <p:par>
                                    <p:cTn id="49" presetID="2" presetClass="entr" presetSubtype="4" fill="hold" grpId="0" nodeType="afterEffect" p14:presetBounceEnd="26000">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14:bounceEnd="26000">
                                          <p:cBhvr additive="base">
                                            <p:cTn id="51" dur="500" fill="hold"/>
                                            <p:tgtEl>
                                              <p:spTgt spid="44"/>
                                            </p:tgtEl>
                                            <p:attrNameLst>
                                              <p:attrName>ppt_x</p:attrName>
                                            </p:attrNameLst>
                                          </p:cBhvr>
                                          <p:tavLst>
                                            <p:tav tm="0">
                                              <p:val>
                                                <p:strVal val="#ppt_x"/>
                                              </p:val>
                                            </p:tav>
                                            <p:tav tm="100000">
                                              <p:val>
                                                <p:strVal val="#ppt_x"/>
                                              </p:val>
                                            </p:tav>
                                          </p:tavLst>
                                        </p:anim>
                                        <p:anim calcmode="lin" valueType="num" p14:bounceEnd="26000">
                                          <p:cBhvr additive="base">
                                            <p:cTn id="52" dur="500" fill="hold"/>
                                            <p:tgtEl>
                                              <p:spTgt spid="44"/>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2" presetClass="entr" presetSubtype="4"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childTnLst>
                              </p:cTn>
                            </p:par>
                            <p:par>
                              <p:cTn id="57" fill="hold">
                                <p:stCondLst>
                                  <p:cond delay="5000"/>
                                </p:stCondLst>
                                <p:childTnLst>
                                  <p:par>
                                    <p:cTn id="58" presetID="2" presetClass="entr" presetSubtype="1" fill="hold" grpId="0" nodeType="afterEffect" p14:presetBounceEnd="26000">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14:bounceEnd="26000">
                                          <p:cBhvr additive="base">
                                            <p:cTn id="60" dur="500" fill="hold"/>
                                            <p:tgtEl>
                                              <p:spTgt spid="23"/>
                                            </p:tgtEl>
                                            <p:attrNameLst>
                                              <p:attrName>ppt_x</p:attrName>
                                            </p:attrNameLst>
                                          </p:cBhvr>
                                          <p:tavLst>
                                            <p:tav tm="0">
                                              <p:val>
                                                <p:strVal val="#ppt_x"/>
                                              </p:val>
                                            </p:tav>
                                            <p:tav tm="100000">
                                              <p:val>
                                                <p:strVal val="#ppt_x"/>
                                              </p:val>
                                            </p:tav>
                                          </p:tavLst>
                                        </p:anim>
                                        <p:anim calcmode="lin" valueType="num" p14:bounceEnd="26000">
                                          <p:cBhvr additive="base">
                                            <p:cTn id="61" dur="500" fill="hold"/>
                                            <p:tgtEl>
                                              <p:spTgt spid="23"/>
                                            </p:tgtEl>
                                            <p:attrNameLst>
                                              <p:attrName>ppt_y</p:attrName>
                                            </p:attrNameLst>
                                          </p:cBhvr>
                                          <p:tavLst>
                                            <p:tav tm="0">
                                              <p:val>
                                                <p:strVal val="0-#ppt_h/2"/>
                                              </p:val>
                                            </p:tav>
                                            <p:tav tm="100000">
                                              <p:val>
                                                <p:strVal val="#ppt_y"/>
                                              </p:val>
                                            </p:tav>
                                          </p:tavLst>
                                        </p:anim>
                                      </p:childTnLst>
                                    </p:cTn>
                                  </p:par>
                                </p:childTnLst>
                              </p:cTn>
                            </p:par>
                            <p:par>
                              <p:cTn id="62" fill="hold">
                                <p:stCondLst>
                                  <p:cond delay="5500"/>
                                </p:stCondLst>
                                <p:childTnLst>
                                  <p:par>
                                    <p:cTn id="63" presetID="22" presetClass="entr" presetSubtype="1"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up)">
                                          <p:cBhvr>
                                            <p:cTn id="65" dur="500"/>
                                            <p:tgtEl>
                                              <p:spTgt spid="46"/>
                                            </p:tgtEl>
                                          </p:cBhvr>
                                        </p:animEffect>
                                      </p:childTnLst>
                                    </p:cTn>
                                  </p:par>
                                </p:childTnLst>
                              </p:cTn>
                            </p:par>
                            <p:par>
                              <p:cTn id="66" fill="hold">
                                <p:stCondLst>
                                  <p:cond delay="6000"/>
                                </p:stCondLst>
                                <p:childTnLst>
                                  <p:par>
                                    <p:cTn id="67" presetID="2" presetClass="entr" presetSubtype="4" fill="hold" grpId="0" nodeType="afterEffect" p14:presetBounceEnd="26000">
                                      <p:stCondLst>
                                        <p:cond delay="0"/>
                                      </p:stCondLst>
                                      <p:childTnLst>
                                        <p:set>
                                          <p:cBhvr>
                                            <p:cTn id="68" dur="1" fill="hold">
                                              <p:stCondLst>
                                                <p:cond delay="0"/>
                                              </p:stCondLst>
                                            </p:cTn>
                                            <p:tgtEl>
                                              <p:spTgt spid="51"/>
                                            </p:tgtEl>
                                            <p:attrNameLst>
                                              <p:attrName>style.visibility</p:attrName>
                                            </p:attrNameLst>
                                          </p:cBhvr>
                                          <p:to>
                                            <p:strVal val="visible"/>
                                          </p:to>
                                        </p:set>
                                        <p:anim calcmode="lin" valueType="num" p14:bounceEnd="26000">
                                          <p:cBhvr additive="base">
                                            <p:cTn id="69" dur="500" fill="hold"/>
                                            <p:tgtEl>
                                              <p:spTgt spid="51"/>
                                            </p:tgtEl>
                                            <p:attrNameLst>
                                              <p:attrName>ppt_x</p:attrName>
                                            </p:attrNameLst>
                                          </p:cBhvr>
                                          <p:tavLst>
                                            <p:tav tm="0">
                                              <p:val>
                                                <p:strVal val="#ppt_x"/>
                                              </p:val>
                                            </p:tav>
                                            <p:tav tm="100000">
                                              <p:val>
                                                <p:strVal val="#ppt_x"/>
                                              </p:val>
                                            </p:tav>
                                          </p:tavLst>
                                        </p:anim>
                                        <p:anim calcmode="lin" valueType="num" p14:bounceEnd="26000">
                                          <p:cBhvr additive="base">
                                            <p:cTn id="70" dur="500" fill="hold"/>
                                            <p:tgtEl>
                                              <p:spTgt spid="51"/>
                                            </p:tgtEl>
                                            <p:attrNameLst>
                                              <p:attrName>ppt_y</p:attrName>
                                            </p:attrNameLst>
                                          </p:cBhvr>
                                          <p:tavLst>
                                            <p:tav tm="0">
                                              <p:val>
                                                <p:strVal val="1+#ppt_h/2"/>
                                              </p:val>
                                            </p:tav>
                                            <p:tav tm="100000">
                                              <p:val>
                                                <p:strVal val="#ppt_y"/>
                                              </p:val>
                                            </p:tav>
                                          </p:tavLst>
                                        </p:anim>
                                      </p:childTnLst>
                                    </p:cTn>
                                  </p:par>
                                </p:childTnLst>
                              </p:cTn>
                            </p:par>
                            <p:par>
                              <p:cTn id="71" fill="hold">
                                <p:stCondLst>
                                  <p:cond delay="6500"/>
                                </p:stCondLst>
                                <p:childTnLst>
                                  <p:par>
                                    <p:cTn id="72" presetID="22" presetClass="entr" presetSubtype="4" fill="hold" nodeType="after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childTnLst>
                              </p:cTn>
                            </p:par>
                            <p:par>
                              <p:cTn id="75" fill="hold">
                                <p:stCondLst>
                                  <p:cond delay="7000"/>
                                </p:stCondLst>
                                <p:childTnLst>
                                  <p:par>
                                    <p:cTn id="76" presetID="2" presetClass="entr" presetSubtype="1" fill="hold" grpId="0" nodeType="afterEffect" p14:presetBounceEnd="26000">
                                      <p:stCondLst>
                                        <p:cond delay="0"/>
                                      </p:stCondLst>
                                      <p:childTnLst>
                                        <p:set>
                                          <p:cBhvr>
                                            <p:cTn id="77" dur="1" fill="hold">
                                              <p:stCondLst>
                                                <p:cond delay="0"/>
                                              </p:stCondLst>
                                            </p:cTn>
                                            <p:tgtEl>
                                              <p:spTgt spid="30"/>
                                            </p:tgtEl>
                                            <p:attrNameLst>
                                              <p:attrName>style.visibility</p:attrName>
                                            </p:attrNameLst>
                                          </p:cBhvr>
                                          <p:to>
                                            <p:strVal val="visible"/>
                                          </p:to>
                                        </p:set>
                                        <p:anim calcmode="lin" valueType="num" p14:bounceEnd="26000">
                                          <p:cBhvr additive="base">
                                            <p:cTn id="78" dur="500" fill="hold"/>
                                            <p:tgtEl>
                                              <p:spTgt spid="30"/>
                                            </p:tgtEl>
                                            <p:attrNameLst>
                                              <p:attrName>ppt_x</p:attrName>
                                            </p:attrNameLst>
                                          </p:cBhvr>
                                          <p:tavLst>
                                            <p:tav tm="0">
                                              <p:val>
                                                <p:strVal val="#ppt_x"/>
                                              </p:val>
                                            </p:tav>
                                            <p:tav tm="100000">
                                              <p:val>
                                                <p:strVal val="#ppt_x"/>
                                              </p:val>
                                            </p:tav>
                                          </p:tavLst>
                                        </p:anim>
                                        <p:anim calcmode="lin" valueType="num" p14:bounceEnd="26000">
                                          <p:cBhvr additive="base">
                                            <p:cTn id="79" dur="500" fill="hold"/>
                                            <p:tgtEl>
                                              <p:spTgt spid="30"/>
                                            </p:tgtEl>
                                            <p:attrNameLst>
                                              <p:attrName>ppt_y</p:attrName>
                                            </p:attrNameLst>
                                          </p:cBhvr>
                                          <p:tavLst>
                                            <p:tav tm="0">
                                              <p:val>
                                                <p:strVal val="0-#ppt_h/2"/>
                                              </p:val>
                                            </p:tav>
                                            <p:tav tm="100000">
                                              <p:val>
                                                <p:strVal val="#ppt_y"/>
                                              </p:val>
                                            </p:tav>
                                          </p:tavLst>
                                        </p:anim>
                                      </p:childTnLst>
                                    </p:cTn>
                                  </p:par>
                                </p:childTnLst>
                              </p:cTn>
                            </p:par>
                            <p:par>
                              <p:cTn id="80" fill="hold">
                                <p:stCondLst>
                                  <p:cond delay="7500"/>
                                </p:stCondLst>
                                <p:childTnLst>
                                  <p:par>
                                    <p:cTn id="81" presetID="22" presetClass="entr" presetSubtype="1" fill="hold" nodeType="after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wipe(up)">
                                          <p:cBhvr>
                                            <p:cTn id="83" dur="500"/>
                                            <p:tgtEl>
                                              <p:spTgt spid="53"/>
                                            </p:tgtEl>
                                          </p:cBhvr>
                                        </p:animEffect>
                                      </p:childTnLst>
                                    </p:cTn>
                                  </p:par>
                                </p:childTnLst>
                              </p:cTn>
                            </p:par>
                            <p:par>
                              <p:cTn id="84" fill="hold">
                                <p:stCondLst>
                                  <p:cond delay="8000"/>
                                </p:stCondLst>
                                <p:childTnLst>
                                  <p:par>
                                    <p:cTn id="85" presetID="2" presetClass="entr" presetSubtype="4" fill="hold" grpId="0" nodeType="afterEffect" p14:presetBounceEnd="26000">
                                      <p:stCondLst>
                                        <p:cond delay="0"/>
                                      </p:stCondLst>
                                      <p:childTnLst>
                                        <p:set>
                                          <p:cBhvr>
                                            <p:cTn id="86" dur="1" fill="hold">
                                              <p:stCondLst>
                                                <p:cond delay="0"/>
                                              </p:stCondLst>
                                            </p:cTn>
                                            <p:tgtEl>
                                              <p:spTgt spid="58"/>
                                            </p:tgtEl>
                                            <p:attrNameLst>
                                              <p:attrName>style.visibility</p:attrName>
                                            </p:attrNameLst>
                                          </p:cBhvr>
                                          <p:to>
                                            <p:strVal val="visible"/>
                                          </p:to>
                                        </p:set>
                                        <p:anim calcmode="lin" valueType="num" p14:bounceEnd="26000">
                                          <p:cBhvr additive="base">
                                            <p:cTn id="87" dur="500" fill="hold"/>
                                            <p:tgtEl>
                                              <p:spTgt spid="58"/>
                                            </p:tgtEl>
                                            <p:attrNameLst>
                                              <p:attrName>ppt_x</p:attrName>
                                            </p:attrNameLst>
                                          </p:cBhvr>
                                          <p:tavLst>
                                            <p:tav tm="0">
                                              <p:val>
                                                <p:strVal val="#ppt_x"/>
                                              </p:val>
                                            </p:tav>
                                            <p:tav tm="100000">
                                              <p:val>
                                                <p:strVal val="#ppt_x"/>
                                              </p:val>
                                            </p:tav>
                                          </p:tavLst>
                                        </p:anim>
                                        <p:anim calcmode="lin" valueType="num" p14:bounceEnd="26000">
                                          <p:cBhvr additive="base">
                                            <p:cTn id="8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7" grpId="0" animBg="1"/>
          <p:bldP spid="30" grpId="0" animBg="1"/>
          <p:bldP spid="41" grpId="0" animBg="1"/>
          <p:bldP spid="44" grpId="0" animBg="1"/>
          <p:bldP spid="48" grpId="0" animBg="1"/>
          <p:bldP spid="51" grpId="0" animBg="1"/>
          <p:bldP spid="55" grpId="0" animBg="1"/>
          <p:bldP spid="58" grpId="0" animBg="1"/>
          <p:bldP spid="3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animEffect transition="in" filter="fade">
                                          <p:cBhvr>
                                            <p:cTn id="25" dur="500"/>
                                            <p:tgtEl>
                                              <p:spTgt spid="2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p:cTn id="29" dur="500" fill="hold"/>
                                            <p:tgtEl>
                                              <p:spTgt spid="48"/>
                                            </p:tgtEl>
                                            <p:attrNameLst>
                                              <p:attrName>ppt_w</p:attrName>
                                            </p:attrNameLst>
                                          </p:cBhvr>
                                          <p:tavLst>
                                            <p:tav tm="0">
                                              <p:val>
                                                <p:fltVal val="0"/>
                                              </p:val>
                                            </p:tav>
                                            <p:tav tm="100000">
                                              <p:val>
                                                <p:strVal val="#ppt_w"/>
                                              </p:val>
                                            </p:tav>
                                          </p:tavLst>
                                        </p:anim>
                                        <p:anim calcmode="lin" valueType="num">
                                          <p:cBhvr>
                                            <p:cTn id="30" dur="500" fill="hold"/>
                                            <p:tgtEl>
                                              <p:spTgt spid="48"/>
                                            </p:tgtEl>
                                            <p:attrNameLst>
                                              <p:attrName>ppt_h</p:attrName>
                                            </p:attrNameLst>
                                          </p:cBhvr>
                                          <p:tavLst>
                                            <p:tav tm="0">
                                              <p:val>
                                                <p:fltVal val="0"/>
                                              </p:val>
                                            </p:tav>
                                            <p:tav tm="100000">
                                              <p:val>
                                                <p:strVal val="#ppt_h"/>
                                              </p:val>
                                            </p:tav>
                                          </p:tavLst>
                                        </p:anim>
                                        <p:animEffect transition="in" filter="fade">
                                          <p:cBhvr>
                                            <p:cTn id="31" dur="500"/>
                                            <p:tgtEl>
                                              <p:spTgt spid="48"/>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animEffect transition="in" filter="fade">
                                          <p:cBhvr>
                                            <p:cTn id="37" dur="500"/>
                                            <p:tgtEl>
                                              <p:spTgt spid="27"/>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55"/>
                                            </p:tgtEl>
                                            <p:attrNameLst>
                                              <p:attrName>style.visibility</p:attrName>
                                            </p:attrNameLst>
                                          </p:cBhvr>
                                          <p:to>
                                            <p:strVal val="visible"/>
                                          </p:to>
                                        </p:set>
                                        <p:anim calcmode="lin" valueType="num">
                                          <p:cBhvr>
                                            <p:cTn id="41" dur="500" fill="hold"/>
                                            <p:tgtEl>
                                              <p:spTgt spid="55"/>
                                            </p:tgtEl>
                                            <p:attrNameLst>
                                              <p:attrName>ppt_w</p:attrName>
                                            </p:attrNameLst>
                                          </p:cBhvr>
                                          <p:tavLst>
                                            <p:tav tm="0">
                                              <p:val>
                                                <p:fltVal val="0"/>
                                              </p:val>
                                            </p:tav>
                                            <p:tav tm="100000">
                                              <p:val>
                                                <p:strVal val="#ppt_w"/>
                                              </p:val>
                                            </p:tav>
                                          </p:tavLst>
                                        </p:anim>
                                        <p:anim calcmode="lin" valueType="num">
                                          <p:cBhvr>
                                            <p:cTn id="42" dur="500" fill="hold"/>
                                            <p:tgtEl>
                                              <p:spTgt spid="55"/>
                                            </p:tgtEl>
                                            <p:attrNameLst>
                                              <p:attrName>ppt_h</p:attrName>
                                            </p:attrNameLst>
                                          </p:cBhvr>
                                          <p:tavLst>
                                            <p:tav tm="0">
                                              <p:val>
                                                <p:fltVal val="0"/>
                                              </p:val>
                                            </p:tav>
                                            <p:tav tm="100000">
                                              <p:val>
                                                <p:strVal val="#ppt_h"/>
                                              </p:val>
                                            </p:tav>
                                          </p:tavLst>
                                        </p:anim>
                                        <p:animEffect transition="in" filter="fade">
                                          <p:cBhvr>
                                            <p:cTn id="43" dur="500"/>
                                            <p:tgtEl>
                                              <p:spTgt spid="55"/>
                                            </p:tgtEl>
                                          </p:cBhvr>
                                        </p:animEffect>
                                      </p:childTnLst>
                                    </p:cTn>
                                  </p:par>
                                </p:childTnLst>
                              </p:cTn>
                            </p:par>
                            <p:par>
                              <p:cTn id="44" fill="hold">
                                <p:stCondLst>
                                  <p:cond delay="3500"/>
                                </p:stCondLst>
                                <p:childTnLst>
                                  <p:par>
                                    <p:cTn id="45" presetID="22" presetClass="entr" presetSubtype="1" fill="hold" nodeType="after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up)">
                                          <p:cBhvr>
                                            <p:cTn id="47" dur="500"/>
                                            <p:tgtEl>
                                              <p:spTgt spid="39"/>
                                            </p:tgtEl>
                                          </p:cBhvr>
                                        </p:animEffect>
                                      </p:childTnLst>
                                    </p:cTn>
                                  </p:par>
                                </p:childTnLst>
                              </p:cTn>
                            </p:par>
                            <p:par>
                              <p:cTn id="48" fill="hold">
                                <p:stCondLst>
                                  <p:cond delay="4000"/>
                                </p:stCondLst>
                                <p:childTnLst>
                                  <p:par>
                                    <p:cTn id="49" presetID="2" presetClass="entr" presetSubtype="4"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additive="base">
                                            <p:cTn id="51" dur="500" fill="hold"/>
                                            <p:tgtEl>
                                              <p:spTgt spid="44"/>
                                            </p:tgtEl>
                                            <p:attrNameLst>
                                              <p:attrName>ppt_x</p:attrName>
                                            </p:attrNameLst>
                                          </p:cBhvr>
                                          <p:tavLst>
                                            <p:tav tm="0">
                                              <p:val>
                                                <p:strVal val="#ppt_x"/>
                                              </p:val>
                                            </p:tav>
                                            <p:tav tm="100000">
                                              <p:val>
                                                <p:strVal val="#ppt_x"/>
                                              </p:val>
                                            </p:tav>
                                          </p:tavLst>
                                        </p:anim>
                                        <p:anim calcmode="lin" valueType="num">
                                          <p:cBhvr additive="base">
                                            <p:cTn id="52" dur="500" fill="hold"/>
                                            <p:tgtEl>
                                              <p:spTgt spid="44"/>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2" presetClass="entr" presetSubtype="4"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childTnLst>
                              </p:cTn>
                            </p:par>
                            <p:par>
                              <p:cTn id="57" fill="hold">
                                <p:stCondLst>
                                  <p:cond delay="5000"/>
                                </p:stCondLst>
                                <p:childTnLst>
                                  <p:par>
                                    <p:cTn id="58" presetID="2" presetClass="entr" presetSubtype="1" fill="hold" grpId="0" nodeType="after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additive="base">
                                            <p:cTn id="60" dur="500" fill="hold"/>
                                            <p:tgtEl>
                                              <p:spTgt spid="23"/>
                                            </p:tgtEl>
                                            <p:attrNameLst>
                                              <p:attrName>ppt_x</p:attrName>
                                            </p:attrNameLst>
                                          </p:cBhvr>
                                          <p:tavLst>
                                            <p:tav tm="0">
                                              <p:val>
                                                <p:strVal val="#ppt_x"/>
                                              </p:val>
                                            </p:tav>
                                            <p:tav tm="100000">
                                              <p:val>
                                                <p:strVal val="#ppt_x"/>
                                              </p:val>
                                            </p:tav>
                                          </p:tavLst>
                                        </p:anim>
                                        <p:anim calcmode="lin" valueType="num">
                                          <p:cBhvr additive="base">
                                            <p:cTn id="61" dur="500" fill="hold"/>
                                            <p:tgtEl>
                                              <p:spTgt spid="23"/>
                                            </p:tgtEl>
                                            <p:attrNameLst>
                                              <p:attrName>ppt_y</p:attrName>
                                            </p:attrNameLst>
                                          </p:cBhvr>
                                          <p:tavLst>
                                            <p:tav tm="0">
                                              <p:val>
                                                <p:strVal val="0-#ppt_h/2"/>
                                              </p:val>
                                            </p:tav>
                                            <p:tav tm="100000">
                                              <p:val>
                                                <p:strVal val="#ppt_y"/>
                                              </p:val>
                                            </p:tav>
                                          </p:tavLst>
                                        </p:anim>
                                      </p:childTnLst>
                                    </p:cTn>
                                  </p:par>
                                </p:childTnLst>
                              </p:cTn>
                            </p:par>
                            <p:par>
                              <p:cTn id="62" fill="hold">
                                <p:stCondLst>
                                  <p:cond delay="5500"/>
                                </p:stCondLst>
                                <p:childTnLst>
                                  <p:par>
                                    <p:cTn id="63" presetID="22" presetClass="entr" presetSubtype="1"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up)">
                                          <p:cBhvr>
                                            <p:cTn id="65" dur="500"/>
                                            <p:tgtEl>
                                              <p:spTgt spid="46"/>
                                            </p:tgtEl>
                                          </p:cBhvr>
                                        </p:animEffect>
                                      </p:childTnLst>
                                    </p:cTn>
                                  </p:par>
                                </p:childTnLst>
                              </p:cTn>
                            </p:par>
                            <p:par>
                              <p:cTn id="66" fill="hold">
                                <p:stCondLst>
                                  <p:cond delay="6000"/>
                                </p:stCondLst>
                                <p:childTnLst>
                                  <p:par>
                                    <p:cTn id="67" presetID="2" presetClass="entr" presetSubtype="4" fill="hold" grpId="0" nodeType="afterEffect">
                                      <p:stCondLst>
                                        <p:cond delay="0"/>
                                      </p:stCondLst>
                                      <p:childTnLst>
                                        <p:set>
                                          <p:cBhvr>
                                            <p:cTn id="68" dur="1" fill="hold">
                                              <p:stCondLst>
                                                <p:cond delay="0"/>
                                              </p:stCondLst>
                                            </p:cTn>
                                            <p:tgtEl>
                                              <p:spTgt spid="51"/>
                                            </p:tgtEl>
                                            <p:attrNameLst>
                                              <p:attrName>style.visibility</p:attrName>
                                            </p:attrNameLst>
                                          </p:cBhvr>
                                          <p:to>
                                            <p:strVal val="visible"/>
                                          </p:to>
                                        </p:set>
                                        <p:anim calcmode="lin" valueType="num">
                                          <p:cBhvr additive="base">
                                            <p:cTn id="69" dur="500" fill="hold"/>
                                            <p:tgtEl>
                                              <p:spTgt spid="51"/>
                                            </p:tgtEl>
                                            <p:attrNameLst>
                                              <p:attrName>ppt_x</p:attrName>
                                            </p:attrNameLst>
                                          </p:cBhvr>
                                          <p:tavLst>
                                            <p:tav tm="0">
                                              <p:val>
                                                <p:strVal val="#ppt_x"/>
                                              </p:val>
                                            </p:tav>
                                            <p:tav tm="100000">
                                              <p:val>
                                                <p:strVal val="#ppt_x"/>
                                              </p:val>
                                            </p:tav>
                                          </p:tavLst>
                                        </p:anim>
                                        <p:anim calcmode="lin" valueType="num">
                                          <p:cBhvr additive="base">
                                            <p:cTn id="70" dur="500" fill="hold"/>
                                            <p:tgtEl>
                                              <p:spTgt spid="51"/>
                                            </p:tgtEl>
                                            <p:attrNameLst>
                                              <p:attrName>ppt_y</p:attrName>
                                            </p:attrNameLst>
                                          </p:cBhvr>
                                          <p:tavLst>
                                            <p:tav tm="0">
                                              <p:val>
                                                <p:strVal val="1+#ppt_h/2"/>
                                              </p:val>
                                            </p:tav>
                                            <p:tav tm="100000">
                                              <p:val>
                                                <p:strVal val="#ppt_y"/>
                                              </p:val>
                                            </p:tav>
                                          </p:tavLst>
                                        </p:anim>
                                      </p:childTnLst>
                                    </p:cTn>
                                  </p:par>
                                </p:childTnLst>
                              </p:cTn>
                            </p:par>
                            <p:par>
                              <p:cTn id="71" fill="hold">
                                <p:stCondLst>
                                  <p:cond delay="6500"/>
                                </p:stCondLst>
                                <p:childTnLst>
                                  <p:par>
                                    <p:cTn id="72" presetID="22" presetClass="entr" presetSubtype="4" fill="hold" nodeType="after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childTnLst>
                              </p:cTn>
                            </p:par>
                            <p:par>
                              <p:cTn id="75" fill="hold">
                                <p:stCondLst>
                                  <p:cond delay="7000"/>
                                </p:stCondLst>
                                <p:childTnLst>
                                  <p:par>
                                    <p:cTn id="76" presetID="2" presetClass="entr" presetSubtype="1" fill="hold" grpId="0" nodeType="afterEffect">
                                      <p:stCondLst>
                                        <p:cond delay="0"/>
                                      </p:stCondLst>
                                      <p:childTnLst>
                                        <p:set>
                                          <p:cBhvr>
                                            <p:cTn id="77" dur="1" fill="hold">
                                              <p:stCondLst>
                                                <p:cond delay="0"/>
                                              </p:stCondLst>
                                            </p:cTn>
                                            <p:tgtEl>
                                              <p:spTgt spid="30"/>
                                            </p:tgtEl>
                                            <p:attrNameLst>
                                              <p:attrName>style.visibility</p:attrName>
                                            </p:attrNameLst>
                                          </p:cBhvr>
                                          <p:to>
                                            <p:strVal val="visible"/>
                                          </p:to>
                                        </p:set>
                                        <p:anim calcmode="lin" valueType="num">
                                          <p:cBhvr additive="base">
                                            <p:cTn id="78" dur="500" fill="hold"/>
                                            <p:tgtEl>
                                              <p:spTgt spid="30"/>
                                            </p:tgtEl>
                                            <p:attrNameLst>
                                              <p:attrName>ppt_x</p:attrName>
                                            </p:attrNameLst>
                                          </p:cBhvr>
                                          <p:tavLst>
                                            <p:tav tm="0">
                                              <p:val>
                                                <p:strVal val="#ppt_x"/>
                                              </p:val>
                                            </p:tav>
                                            <p:tav tm="100000">
                                              <p:val>
                                                <p:strVal val="#ppt_x"/>
                                              </p:val>
                                            </p:tav>
                                          </p:tavLst>
                                        </p:anim>
                                        <p:anim calcmode="lin" valueType="num">
                                          <p:cBhvr additive="base">
                                            <p:cTn id="79" dur="500" fill="hold"/>
                                            <p:tgtEl>
                                              <p:spTgt spid="30"/>
                                            </p:tgtEl>
                                            <p:attrNameLst>
                                              <p:attrName>ppt_y</p:attrName>
                                            </p:attrNameLst>
                                          </p:cBhvr>
                                          <p:tavLst>
                                            <p:tav tm="0">
                                              <p:val>
                                                <p:strVal val="0-#ppt_h/2"/>
                                              </p:val>
                                            </p:tav>
                                            <p:tav tm="100000">
                                              <p:val>
                                                <p:strVal val="#ppt_y"/>
                                              </p:val>
                                            </p:tav>
                                          </p:tavLst>
                                        </p:anim>
                                      </p:childTnLst>
                                    </p:cTn>
                                  </p:par>
                                </p:childTnLst>
                              </p:cTn>
                            </p:par>
                            <p:par>
                              <p:cTn id="80" fill="hold">
                                <p:stCondLst>
                                  <p:cond delay="7500"/>
                                </p:stCondLst>
                                <p:childTnLst>
                                  <p:par>
                                    <p:cTn id="81" presetID="22" presetClass="entr" presetSubtype="1" fill="hold" nodeType="after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wipe(up)">
                                          <p:cBhvr>
                                            <p:cTn id="83" dur="500"/>
                                            <p:tgtEl>
                                              <p:spTgt spid="53"/>
                                            </p:tgtEl>
                                          </p:cBhvr>
                                        </p:animEffect>
                                      </p:childTnLst>
                                    </p:cTn>
                                  </p:par>
                                </p:childTnLst>
                              </p:cTn>
                            </p:par>
                            <p:par>
                              <p:cTn id="84" fill="hold">
                                <p:stCondLst>
                                  <p:cond delay="8000"/>
                                </p:stCondLst>
                                <p:childTnLst>
                                  <p:par>
                                    <p:cTn id="85" presetID="2" presetClass="entr" presetSubtype="4" fill="hold" grpId="0" nodeType="afterEffect">
                                      <p:stCondLst>
                                        <p:cond delay="0"/>
                                      </p:stCondLst>
                                      <p:childTnLst>
                                        <p:set>
                                          <p:cBhvr>
                                            <p:cTn id="86" dur="1" fill="hold">
                                              <p:stCondLst>
                                                <p:cond delay="0"/>
                                              </p:stCondLst>
                                            </p:cTn>
                                            <p:tgtEl>
                                              <p:spTgt spid="58"/>
                                            </p:tgtEl>
                                            <p:attrNameLst>
                                              <p:attrName>style.visibility</p:attrName>
                                            </p:attrNameLst>
                                          </p:cBhvr>
                                          <p:to>
                                            <p:strVal val="visible"/>
                                          </p:to>
                                        </p:set>
                                        <p:anim calcmode="lin" valueType="num">
                                          <p:cBhvr additive="base">
                                            <p:cTn id="87" dur="500" fill="hold"/>
                                            <p:tgtEl>
                                              <p:spTgt spid="58"/>
                                            </p:tgtEl>
                                            <p:attrNameLst>
                                              <p:attrName>ppt_x</p:attrName>
                                            </p:attrNameLst>
                                          </p:cBhvr>
                                          <p:tavLst>
                                            <p:tav tm="0">
                                              <p:val>
                                                <p:strVal val="#ppt_x"/>
                                              </p:val>
                                            </p:tav>
                                            <p:tav tm="100000">
                                              <p:val>
                                                <p:strVal val="#ppt_x"/>
                                              </p:val>
                                            </p:tav>
                                          </p:tavLst>
                                        </p:anim>
                                        <p:anim calcmode="lin" valueType="num">
                                          <p:cBhvr additive="base">
                                            <p:cTn id="8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7" grpId="0" animBg="1"/>
          <p:bldP spid="30" grpId="0" animBg="1"/>
          <p:bldP spid="41" grpId="0" animBg="1"/>
          <p:bldP spid="44" grpId="0" animBg="1"/>
          <p:bldP spid="48" grpId="0" animBg="1"/>
          <p:bldP spid="51" grpId="0" animBg="1"/>
          <p:bldP spid="55" grpId="0" animBg="1"/>
          <p:bldP spid="58" grpId="0" animBg="1"/>
          <p:bldP spid="31" grpId="0" animBg="1"/>
        </p:bldLst>
      </p:timing>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203598"/>
            <a:ext cx="9144000" cy="29523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1819275" y="1522462"/>
            <a:ext cx="5762625" cy="2601526"/>
            <a:chOff x="1819275" y="1522462"/>
            <a:chExt cx="5762625" cy="2601526"/>
          </a:xfrm>
        </p:grpSpPr>
        <p:sp>
          <p:nvSpPr>
            <p:cNvPr id="8" name="TextBox 7"/>
            <p:cNvSpPr txBox="1"/>
            <p:nvPr/>
          </p:nvSpPr>
          <p:spPr>
            <a:xfrm>
              <a:off x="2051720" y="3723878"/>
              <a:ext cx="5025735" cy="400110"/>
            </a:xfrm>
            <a:prstGeom prst="rect">
              <a:avLst/>
            </a:prstGeom>
            <a:noFill/>
          </p:spPr>
          <p:txBody>
            <a:bodyPr wrap="none" rtlCol="0">
              <a:spAutoFit/>
            </a:bodyPr>
            <a:lstStyle/>
            <a:p>
              <a:r>
                <a:rPr lang="zh-CN" altLang="en-US" sz="2000" dirty="0">
                  <a:solidFill>
                    <a:schemeClr val="bg1"/>
                  </a:solidFill>
                  <a:latin typeface="方正大黑简体" panose="03000509000000000000" pitchFamily="65" charset="-122"/>
                  <a:ea typeface="方正大黑简体" panose="03000509000000000000" pitchFamily="65" charset="-122"/>
                </a:rPr>
                <a:t>汇报人：代用名</a:t>
              </a:r>
              <a:r>
                <a:rPr lang="zh-CN" altLang="en-US" sz="2000" baseline="0" dirty="0">
                  <a:solidFill>
                    <a:schemeClr val="bg1"/>
                  </a:solidFill>
                  <a:latin typeface="方正大黑简体" panose="03000509000000000000" pitchFamily="65" charset="-122"/>
                  <a:ea typeface="方正大黑简体" panose="03000509000000000000" pitchFamily="65" charset="-122"/>
                </a:rPr>
                <a:t>    日期：</a:t>
              </a:r>
              <a:r>
                <a:rPr lang="en-US" altLang="zh-CN" sz="2000" baseline="0" dirty="0">
                  <a:solidFill>
                    <a:schemeClr val="bg1"/>
                  </a:solidFill>
                  <a:latin typeface="方正大黑简体" panose="03000509000000000000" pitchFamily="65" charset="-122"/>
                  <a:ea typeface="方正大黑简体" panose="03000509000000000000" pitchFamily="65" charset="-122"/>
                </a:rPr>
                <a:t>2016</a:t>
              </a:r>
              <a:r>
                <a:rPr lang="zh-CN" altLang="en-US" sz="2000" baseline="0" dirty="0">
                  <a:solidFill>
                    <a:schemeClr val="bg1"/>
                  </a:solidFill>
                  <a:latin typeface="方正大黑简体" panose="03000509000000000000" pitchFamily="65" charset="-122"/>
                  <a:ea typeface="方正大黑简体" panose="03000509000000000000" pitchFamily="65" charset="-122"/>
                </a:rPr>
                <a:t>年</a:t>
              </a:r>
              <a:r>
                <a:rPr lang="en-US" altLang="zh-CN" sz="2000" baseline="0" dirty="0">
                  <a:solidFill>
                    <a:schemeClr val="bg1"/>
                  </a:solidFill>
                  <a:latin typeface="方正大黑简体" panose="03000509000000000000" pitchFamily="65" charset="-122"/>
                  <a:ea typeface="方正大黑简体" panose="03000509000000000000" pitchFamily="65" charset="-122"/>
                </a:rPr>
                <a:t>XX</a:t>
              </a:r>
              <a:r>
                <a:rPr lang="zh-CN" altLang="en-US" sz="2000" baseline="0" dirty="0">
                  <a:solidFill>
                    <a:schemeClr val="bg1"/>
                  </a:solidFill>
                  <a:latin typeface="方正大黑简体" panose="03000509000000000000" pitchFamily="65" charset="-122"/>
                  <a:ea typeface="方正大黑简体" panose="03000509000000000000" pitchFamily="65" charset="-122"/>
                </a:rPr>
                <a:t>月</a:t>
              </a:r>
              <a:r>
                <a:rPr lang="en-US" altLang="zh-CN" sz="2000" baseline="0" dirty="0">
                  <a:solidFill>
                    <a:schemeClr val="bg1"/>
                  </a:solidFill>
                  <a:latin typeface="方正大黑简体" panose="03000509000000000000" pitchFamily="65" charset="-122"/>
                  <a:ea typeface="方正大黑简体" panose="03000509000000000000" pitchFamily="65" charset="-122"/>
                </a:rPr>
                <a:t>xx</a:t>
              </a:r>
              <a:r>
                <a:rPr lang="zh-CN" altLang="en-US" sz="2000" baseline="0" dirty="0">
                  <a:solidFill>
                    <a:schemeClr val="bg1"/>
                  </a:solidFill>
                  <a:latin typeface="方正大黑简体" panose="03000509000000000000" pitchFamily="65" charset="-122"/>
                  <a:ea typeface="方正大黑简体" panose="03000509000000000000" pitchFamily="65" charset="-122"/>
                </a:rPr>
                <a:t>日</a:t>
              </a:r>
              <a:endParaRPr lang="zh-CN" altLang="en-US" sz="2000" dirty="0">
                <a:solidFill>
                  <a:schemeClr val="bg1"/>
                </a:solidFill>
                <a:latin typeface="方正大黑简体" panose="03000509000000000000" pitchFamily="65" charset="-122"/>
                <a:ea typeface="方正大黑简体" panose="03000509000000000000" pitchFamily="65" charset="-122"/>
              </a:endParaRPr>
            </a:p>
          </p:txBody>
        </p:sp>
        <p:sp>
          <p:nvSpPr>
            <p:cNvPr id="11" name="任意多边形 10"/>
            <p:cNvSpPr>
              <a:spLocks noChangeAspect="1"/>
            </p:cNvSpPr>
            <p:nvPr>
              <p:custDataLst>
                <p:tags r:id="rId1"/>
              </p:custDataLst>
            </p:nvPr>
          </p:nvSpPr>
          <p:spPr>
            <a:xfrm>
              <a:off x="3617913" y="1932037"/>
              <a:ext cx="969962" cy="969963"/>
            </a:xfrm>
            <a:custGeom>
              <a:avLst/>
              <a:gdLst>
                <a:gd name="connsiteX0" fmla="*/ 157193 w 970530"/>
                <a:gd name="connsiteY0" fmla="*/ 238654 h 968938"/>
                <a:gd name="connsiteX1" fmla="*/ 154926 w 970530"/>
                <a:gd name="connsiteY1" fmla="*/ 240047 h 968938"/>
                <a:gd name="connsiteX2" fmla="*/ 158049 w 970530"/>
                <a:gd name="connsiteY2" fmla="*/ 240047 h 968938"/>
                <a:gd name="connsiteX3" fmla="*/ 152692 w 970530"/>
                <a:gd name="connsiteY3" fmla="*/ 236963 h 968938"/>
                <a:gd name="connsiteX4" fmla="*/ 152692 w 970530"/>
                <a:gd name="connsiteY4" fmla="*/ 240047 h 968938"/>
                <a:gd name="connsiteX5" fmla="*/ 154587 w 970530"/>
                <a:gd name="connsiteY5" fmla="*/ 240047 h 968938"/>
                <a:gd name="connsiteX6" fmla="*/ 148213 w 970530"/>
                <a:gd name="connsiteY6" fmla="*/ 229675 h 968938"/>
                <a:gd name="connsiteX7" fmla="*/ 145947 w 970530"/>
                <a:gd name="connsiteY7" fmla="*/ 231066 h 968938"/>
                <a:gd name="connsiteX8" fmla="*/ 149068 w 970530"/>
                <a:gd name="connsiteY8" fmla="*/ 231066 h 968938"/>
                <a:gd name="connsiteX9" fmla="*/ 143712 w 970530"/>
                <a:gd name="connsiteY9" fmla="*/ 227983 h 968938"/>
                <a:gd name="connsiteX10" fmla="*/ 143712 w 970530"/>
                <a:gd name="connsiteY10" fmla="*/ 231066 h 968938"/>
                <a:gd name="connsiteX11" fmla="*/ 145606 w 970530"/>
                <a:gd name="connsiteY11" fmla="*/ 231066 h 968938"/>
                <a:gd name="connsiteX12" fmla="*/ 139233 w 970530"/>
                <a:gd name="connsiteY12" fmla="*/ 220695 h 968938"/>
                <a:gd name="connsiteX13" fmla="*/ 136967 w 970530"/>
                <a:gd name="connsiteY13" fmla="*/ 222086 h 968938"/>
                <a:gd name="connsiteX14" fmla="*/ 140088 w 970530"/>
                <a:gd name="connsiteY14" fmla="*/ 222086 h 968938"/>
                <a:gd name="connsiteX15" fmla="*/ 134732 w 970530"/>
                <a:gd name="connsiteY15" fmla="*/ 219003 h 968938"/>
                <a:gd name="connsiteX16" fmla="*/ 134732 w 970530"/>
                <a:gd name="connsiteY16" fmla="*/ 222086 h 968938"/>
                <a:gd name="connsiteX17" fmla="*/ 136626 w 970530"/>
                <a:gd name="connsiteY17" fmla="*/ 222086 h 968938"/>
                <a:gd name="connsiteX18" fmla="*/ 130253 w 970530"/>
                <a:gd name="connsiteY18" fmla="*/ 211715 h 968938"/>
                <a:gd name="connsiteX19" fmla="*/ 127987 w 970530"/>
                <a:gd name="connsiteY19" fmla="*/ 213106 h 968938"/>
                <a:gd name="connsiteX20" fmla="*/ 131108 w 970530"/>
                <a:gd name="connsiteY20" fmla="*/ 213106 h 968938"/>
                <a:gd name="connsiteX21" fmla="*/ 125752 w 970530"/>
                <a:gd name="connsiteY21" fmla="*/ 210023 h 968938"/>
                <a:gd name="connsiteX22" fmla="*/ 125752 w 970530"/>
                <a:gd name="connsiteY22" fmla="*/ 213106 h 968938"/>
                <a:gd name="connsiteX23" fmla="*/ 127646 w 970530"/>
                <a:gd name="connsiteY23" fmla="*/ 213106 h 968938"/>
                <a:gd name="connsiteX24" fmla="*/ 121272 w 970530"/>
                <a:gd name="connsiteY24" fmla="*/ 202733 h 968938"/>
                <a:gd name="connsiteX25" fmla="*/ 119005 w 970530"/>
                <a:gd name="connsiteY25" fmla="*/ 204126 h 968938"/>
                <a:gd name="connsiteX26" fmla="*/ 122128 w 970530"/>
                <a:gd name="connsiteY26" fmla="*/ 204126 h 968938"/>
                <a:gd name="connsiteX27" fmla="*/ 116771 w 970530"/>
                <a:gd name="connsiteY27" fmla="*/ 201042 h 968938"/>
                <a:gd name="connsiteX28" fmla="*/ 116771 w 970530"/>
                <a:gd name="connsiteY28" fmla="*/ 204126 h 968938"/>
                <a:gd name="connsiteX29" fmla="*/ 118666 w 970530"/>
                <a:gd name="connsiteY29" fmla="*/ 204126 h 968938"/>
                <a:gd name="connsiteX30" fmla="*/ 112292 w 970530"/>
                <a:gd name="connsiteY30" fmla="*/ 193754 h 968938"/>
                <a:gd name="connsiteX31" fmla="*/ 111919 w 970530"/>
                <a:gd name="connsiteY31" fmla="*/ 193983 h 968938"/>
                <a:gd name="connsiteX32" fmla="*/ 111919 w 970530"/>
                <a:gd name="connsiteY32" fmla="*/ 195145 h 968938"/>
                <a:gd name="connsiteX33" fmla="*/ 113147 w 970530"/>
                <a:gd name="connsiteY33" fmla="*/ 195145 h 968938"/>
                <a:gd name="connsiteX34" fmla="*/ 233958 w 970530"/>
                <a:gd name="connsiteY34" fmla="*/ 0 h 968938"/>
                <a:gd name="connsiteX35" fmla="*/ 320874 w 970530"/>
                <a:gd name="connsiteY35" fmla="*/ 8930 h 968938"/>
                <a:gd name="connsiteX36" fmla="*/ 315034 w 970530"/>
                <a:gd name="connsiteY36" fmla="*/ 21406 h 968938"/>
                <a:gd name="connsiteX37" fmla="*/ 325726 w 970530"/>
                <a:gd name="connsiteY37" fmla="*/ 22505 h 968938"/>
                <a:gd name="connsiteX38" fmla="*/ 322127 w 970530"/>
                <a:gd name="connsiteY38" fmla="*/ 30193 h 968938"/>
                <a:gd name="connsiteX39" fmla="*/ 334707 w 970530"/>
                <a:gd name="connsiteY39" fmla="*/ 31486 h 968938"/>
                <a:gd name="connsiteX40" fmla="*/ 331109 w 970530"/>
                <a:gd name="connsiteY40" fmla="*/ 39174 h 968938"/>
                <a:gd name="connsiteX41" fmla="*/ 343687 w 970530"/>
                <a:gd name="connsiteY41" fmla="*/ 40466 h 968938"/>
                <a:gd name="connsiteX42" fmla="*/ 340089 w 970530"/>
                <a:gd name="connsiteY42" fmla="*/ 48154 h 968938"/>
                <a:gd name="connsiteX43" fmla="*/ 352667 w 970530"/>
                <a:gd name="connsiteY43" fmla="*/ 49446 h 968938"/>
                <a:gd name="connsiteX44" fmla="*/ 349069 w 970530"/>
                <a:gd name="connsiteY44" fmla="*/ 57134 h 968938"/>
                <a:gd name="connsiteX45" fmla="*/ 361647 w 970530"/>
                <a:gd name="connsiteY45" fmla="*/ 58426 h 968938"/>
                <a:gd name="connsiteX46" fmla="*/ 358622 w 970530"/>
                <a:gd name="connsiteY46" fmla="*/ 64889 h 968938"/>
                <a:gd name="connsiteX47" fmla="*/ 370285 w 970530"/>
                <a:gd name="connsiteY47" fmla="*/ 64889 h 968938"/>
                <a:gd name="connsiteX48" fmla="*/ 370285 w 970530"/>
                <a:gd name="connsiteY48" fmla="*/ 67372 h 968938"/>
                <a:gd name="connsiteX49" fmla="*/ 370628 w 970530"/>
                <a:gd name="connsiteY49" fmla="*/ 67407 h 968938"/>
                <a:gd name="connsiteX50" fmla="*/ 370285 w 970530"/>
                <a:gd name="connsiteY50" fmla="*/ 68140 h 968938"/>
                <a:gd name="connsiteX51" fmla="*/ 370285 w 970530"/>
                <a:gd name="connsiteY51" fmla="*/ 75429 h 968938"/>
                <a:gd name="connsiteX52" fmla="*/ 379608 w 970530"/>
                <a:gd name="connsiteY52" fmla="*/ 76387 h 968938"/>
                <a:gd name="connsiteX53" fmla="*/ 376010 w 970530"/>
                <a:gd name="connsiteY53" fmla="*/ 84075 h 968938"/>
                <a:gd name="connsiteX54" fmla="*/ 388588 w 970530"/>
                <a:gd name="connsiteY54" fmla="*/ 85367 h 968938"/>
                <a:gd name="connsiteX55" fmla="*/ 384990 w 970530"/>
                <a:gd name="connsiteY55" fmla="*/ 93055 h 968938"/>
                <a:gd name="connsiteX56" fmla="*/ 397568 w 970530"/>
                <a:gd name="connsiteY56" fmla="*/ 94347 h 968938"/>
                <a:gd name="connsiteX57" fmla="*/ 393969 w 970530"/>
                <a:gd name="connsiteY57" fmla="*/ 102035 h 968938"/>
                <a:gd name="connsiteX58" fmla="*/ 406549 w 970530"/>
                <a:gd name="connsiteY58" fmla="*/ 103328 h 968938"/>
                <a:gd name="connsiteX59" fmla="*/ 402951 w 970530"/>
                <a:gd name="connsiteY59" fmla="*/ 111015 h 968938"/>
                <a:gd name="connsiteX60" fmla="*/ 415529 w 970530"/>
                <a:gd name="connsiteY60" fmla="*/ 112308 h 968938"/>
                <a:gd name="connsiteX61" fmla="*/ 413482 w 970530"/>
                <a:gd name="connsiteY61" fmla="*/ 116681 h 968938"/>
                <a:gd name="connsiteX62" fmla="*/ 478036 w 970530"/>
                <a:gd name="connsiteY62" fmla="*/ 116681 h 968938"/>
                <a:gd name="connsiteX63" fmla="*/ 478036 w 970530"/>
                <a:gd name="connsiteY63" fmla="*/ 10120 h 968938"/>
                <a:gd name="connsiteX64" fmla="*/ 551260 w 970530"/>
                <a:gd name="connsiteY64" fmla="*/ 10120 h 968938"/>
                <a:gd name="connsiteX65" fmla="*/ 551260 w 970530"/>
                <a:gd name="connsiteY65" fmla="*/ 23695 h 968938"/>
                <a:gd name="connsiteX66" fmla="*/ 556112 w 970530"/>
                <a:gd name="connsiteY66" fmla="*/ 23695 h 968938"/>
                <a:gd name="connsiteX67" fmla="*/ 556112 w 970530"/>
                <a:gd name="connsiteY67" fmla="*/ 32676 h 968938"/>
                <a:gd name="connsiteX68" fmla="*/ 565093 w 970530"/>
                <a:gd name="connsiteY68" fmla="*/ 32676 h 968938"/>
                <a:gd name="connsiteX69" fmla="*/ 565093 w 970530"/>
                <a:gd name="connsiteY69" fmla="*/ 41656 h 968938"/>
                <a:gd name="connsiteX70" fmla="*/ 574073 w 970530"/>
                <a:gd name="connsiteY70" fmla="*/ 41656 h 968938"/>
                <a:gd name="connsiteX71" fmla="*/ 574073 w 970530"/>
                <a:gd name="connsiteY71" fmla="*/ 50636 h 968938"/>
                <a:gd name="connsiteX72" fmla="*/ 583053 w 970530"/>
                <a:gd name="connsiteY72" fmla="*/ 50636 h 968938"/>
                <a:gd name="connsiteX73" fmla="*/ 583053 w 970530"/>
                <a:gd name="connsiteY73" fmla="*/ 59616 h 968938"/>
                <a:gd name="connsiteX74" fmla="*/ 592033 w 970530"/>
                <a:gd name="connsiteY74" fmla="*/ 59616 h 968938"/>
                <a:gd name="connsiteX75" fmla="*/ 592033 w 970530"/>
                <a:gd name="connsiteY75" fmla="*/ 68597 h 968938"/>
                <a:gd name="connsiteX76" fmla="*/ 601014 w 970530"/>
                <a:gd name="connsiteY76" fmla="*/ 68597 h 968938"/>
                <a:gd name="connsiteX77" fmla="*/ 601014 w 970530"/>
                <a:gd name="connsiteY77" fmla="*/ 77577 h 968938"/>
                <a:gd name="connsiteX78" fmla="*/ 609994 w 970530"/>
                <a:gd name="connsiteY78" fmla="*/ 77577 h 968938"/>
                <a:gd name="connsiteX79" fmla="*/ 609994 w 970530"/>
                <a:gd name="connsiteY79" fmla="*/ 86557 h 968938"/>
                <a:gd name="connsiteX80" fmla="*/ 618974 w 970530"/>
                <a:gd name="connsiteY80" fmla="*/ 86557 h 968938"/>
                <a:gd name="connsiteX81" fmla="*/ 618974 w 970530"/>
                <a:gd name="connsiteY81" fmla="*/ 95537 h 968938"/>
                <a:gd name="connsiteX82" fmla="*/ 627954 w 970530"/>
                <a:gd name="connsiteY82" fmla="*/ 95537 h 968938"/>
                <a:gd name="connsiteX83" fmla="*/ 627954 w 970530"/>
                <a:gd name="connsiteY83" fmla="*/ 104518 h 968938"/>
                <a:gd name="connsiteX84" fmla="*/ 636935 w 970530"/>
                <a:gd name="connsiteY84" fmla="*/ 104518 h 968938"/>
                <a:gd name="connsiteX85" fmla="*/ 636935 w 970530"/>
                <a:gd name="connsiteY85" fmla="*/ 113498 h 968938"/>
                <a:gd name="connsiteX86" fmla="*/ 645915 w 970530"/>
                <a:gd name="connsiteY86" fmla="*/ 113498 h 968938"/>
                <a:gd name="connsiteX87" fmla="*/ 645915 w 970530"/>
                <a:gd name="connsiteY87" fmla="*/ 122478 h 968938"/>
                <a:gd name="connsiteX88" fmla="*/ 654895 w 970530"/>
                <a:gd name="connsiteY88" fmla="*/ 122478 h 968938"/>
                <a:gd name="connsiteX89" fmla="*/ 654895 w 970530"/>
                <a:gd name="connsiteY89" fmla="*/ 131458 h 968938"/>
                <a:gd name="connsiteX90" fmla="*/ 663875 w 970530"/>
                <a:gd name="connsiteY90" fmla="*/ 131458 h 968938"/>
                <a:gd name="connsiteX91" fmla="*/ 663875 w 970530"/>
                <a:gd name="connsiteY91" fmla="*/ 140439 h 968938"/>
                <a:gd name="connsiteX92" fmla="*/ 672856 w 970530"/>
                <a:gd name="connsiteY92" fmla="*/ 140439 h 968938"/>
                <a:gd name="connsiteX93" fmla="*/ 672856 w 970530"/>
                <a:gd name="connsiteY93" fmla="*/ 149419 h 968938"/>
                <a:gd name="connsiteX94" fmla="*/ 681836 w 970530"/>
                <a:gd name="connsiteY94" fmla="*/ 149419 h 968938"/>
                <a:gd name="connsiteX95" fmla="*/ 681836 w 970530"/>
                <a:gd name="connsiteY95" fmla="*/ 158399 h 968938"/>
                <a:gd name="connsiteX96" fmla="*/ 690816 w 970530"/>
                <a:gd name="connsiteY96" fmla="*/ 158399 h 968938"/>
                <a:gd name="connsiteX97" fmla="*/ 690816 w 970530"/>
                <a:gd name="connsiteY97" fmla="*/ 167379 h 968938"/>
                <a:gd name="connsiteX98" fmla="*/ 699796 w 970530"/>
                <a:gd name="connsiteY98" fmla="*/ 167379 h 968938"/>
                <a:gd name="connsiteX99" fmla="*/ 699796 w 970530"/>
                <a:gd name="connsiteY99" fmla="*/ 176360 h 968938"/>
                <a:gd name="connsiteX100" fmla="*/ 708777 w 970530"/>
                <a:gd name="connsiteY100" fmla="*/ 176360 h 968938"/>
                <a:gd name="connsiteX101" fmla="*/ 708777 w 970530"/>
                <a:gd name="connsiteY101" fmla="*/ 185340 h 968938"/>
                <a:gd name="connsiteX102" fmla="*/ 717757 w 970530"/>
                <a:gd name="connsiteY102" fmla="*/ 185340 h 968938"/>
                <a:gd name="connsiteX103" fmla="*/ 717757 w 970530"/>
                <a:gd name="connsiteY103" fmla="*/ 194320 h 968938"/>
                <a:gd name="connsiteX104" fmla="*/ 726737 w 970530"/>
                <a:gd name="connsiteY104" fmla="*/ 194320 h 968938"/>
                <a:gd name="connsiteX105" fmla="*/ 726737 w 970530"/>
                <a:gd name="connsiteY105" fmla="*/ 203300 h 968938"/>
                <a:gd name="connsiteX106" fmla="*/ 735717 w 970530"/>
                <a:gd name="connsiteY106" fmla="*/ 203300 h 968938"/>
                <a:gd name="connsiteX107" fmla="*/ 735717 w 970530"/>
                <a:gd name="connsiteY107" fmla="*/ 212280 h 968938"/>
                <a:gd name="connsiteX108" fmla="*/ 744697 w 970530"/>
                <a:gd name="connsiteY108" fmla="*/ 212280 h 968938"/>
                <a:gd name="connsiteX109" fmla="*/ 744697 w 970530"/>
                <a:gd name="connsiteY109" fmla="*/ 221261 h 968938"/>
                <a:gd name="connsiteX110" fmla="*/ 753678 w 970530"/>
                <a:gd name="connsiteY110" fmla="*/ 221261 h 968938"/>
                <a:gd name="connsiteX111" fmla="*/ 753678 w 970530"/>
                <a:gd name="connsiteY111" fmla="*/ 230241 h 968938"/>
                <a:gd name="connsiteX112" fmla="*/ 762658 w 970530"/>
                <a:gd name="connsiteY112" fmla="*/ 230241 h 968938"/>
                <a:gd name="connsiteX113" fmla="*/ 762658 w 970530"/>
                <a:gd name="connsiteY113" fmla="*/ 239221 h 968938"/>
                <a:gd name="connsiteX114" fmla="*/ 771638 w 970530"/>
                <a:gd name="connsiteY114" fmla="*/ 239221 h 968938"/>
                <a:gd name="connsiteX115" fmla="*/ 771638 w 970530"/>
                <a:gd name="connsiteY115" fmla="*/ 248202 h 968938"/>
                <a:gd name="connsiteX116" fmla="*/ 780619 w 970530"/>
                <a:gd name="connsiteY116" fmla="*/ 248202 h 968938"/>
                <a:gd name="connsiteX117" fmla="*/ 780619 w 970530"/>
                <a:gd name="connsiteY117" fmla="*/ 256174 h 968938"/>
                <a:gd name="connsiteX118" fmla="*/ 781627 w 970530"/>
                <a:gd name="connsiteY118" fmla="*/ 257182 h 968938"/>
                <a:gd name="connsiteX119" fmla="*/ 789599 w 970530"/>
                <a:gd name="connsiteY119" fmla="*/ 257182 h 968938"/>
                <a:gd name="connsiteX120" fmla="*/ 789599 w 970530"/>
                <a:gd name="connsiteY120" fmla="*/ 265154 h 968938"/>
                <a:gd name="connsiteX121" fmla="*/ 790607 w 970530"/>
                <a:gd name="connsiteY121" fmla="*/ 266162 h 968938"/>
                <a:gd name="connsiteX122" fmla="*/ 798579 w 970530"/>
                <a:gd name="connsiteY122" fmla="*/ 266162 h 968938"/>
                <a:gd name="connsiteX123" fmla="*/ 798579 w 970530"/>
                <a:gd name="connsiteY123" fmla="*/ 274134 h 968938"/>
                <a:gd name="connsiteX124" fmla="*/ 799588 w 970530"/>
                <a:gd name="connsiteY124" fmla="*/ 275143 h 968938"/>
                <a:gd name="connsiteX125" fmla="*/ 807560 w 970530"/>
                <a:gd name="connsiteY125" fmla="*/ 275143 h 968938"/>
                <a:gd name="connsiteX126" fmla="*/ 807560 w 970530"/>
                <a:gd name="connsiteY126" fmla="*/ 283115 h 968938"/>
                <a:gd name="connsiteX127" fmla="*/ 970530 w 970530"/>
                <a:gd name="connsiteY127" fmla="*/ 446085 h 968938"/>
                <a:gd name="connsiteX128" fmla="*/ 934646 w 970530"/>
                <a:gd name="connsiteY128" fmla="*/ 561686 h 968938"/>
                <a:gd name="connsiteX129" fmla="*/ 438360 w 970530"/>
                <a:gd name="connsiteY129" fmla="*/ 968734 h 968938"/>
                <a:gd name="connsiteX130" fmla="*/ 436340 w 970530"/>
                <a:gd name="connsiteY130" fmla="*/ 968938 h 968938"/>
                <a:gd name="connsiteX131" fmla="*/ 246591 w 970530"/>
                <a:gd name="connsiteY131" fmla="*/ 779189 h 968938"/>
                <a:gd name="connsiteX132" fmla="*/ 248087 w 970530"/>
                <a:gd name="connsiteY132" fmla="*/ 777693 h 968938"/>
                <a:gd name="connsiteX133" fmla="*/ 240094 w 970530"/>
                <a:gd name="connsiteY133" fmla="*/ 768036 h 968938"/>
                <a:gd name="connsiteX134" fmla="*/ 239176 w 970530"/>
                <a:gd name="connsiteY134" fmla="*/ 768797 h 968938"/>
                <a:gd name="connsiteX135" fmla="*/ 231114 w 970530"/>
                <a:gd name="connsiteY135" fmla="*/ 759056 h 968938"/>
                <a:gd name="connsiteX136" fmla="*/ 230196 w 970530"/>
                <a:gd name="connsiteY136" fmla="*/ 759817 h 968938"/>
                <a:gd name="connsiteX137" fmla="*/ 222134 w 970530"/>
                <a:gd name="connsiteY137" fmla="*/ 750076 h 968938"/>
                <a:gd name="connsiteX138" fmla="*/ 221216 w 970530"/>
                <a:gd name="connsiteY138" fmla="*/ 750837 h 968938"/>
                <a:gd name="connsiteX139" fmla="*/ 213153 w 970530"/>
                <a:gd name="connsiteY139" fmla="*/ 741094 h 968938"/>
                <a:gd name="connsiteX140" fmla="*/ 212235 w 970530"/>
                <a:gd name="connsiteY140" fmla="*/ 741856 h 968938"/>
                <a:gd name="connsiteX141" fmla="*/ 204173 w 970530"/>
                <a:gd name="connsiteY141" fmla="*/ 732115 h 968938"/>
                <a:gd name="connsiteX142" fmla="*/ 203255 w 970530"/>
                <a:gd name="connsiteY142" fmla="*/ 732876 h 968938"/>
                <a:gd name="connsiteX143" fmla="*/ 195193 w 970530"/>
                <a:gd name="connsiteY143" fmla="*/ 723135 h 968938"/>
                <a:gd name="connsiteX144" fmla="*/ 194275 w 970530"/>
                <a:gd name="connsiteY144" fmla="*/ 723896 h 968938"/>
                <a:gd name="connsiteX145" fmla="*/ 186213 w 970530"/>
                <a:gd name="connsiteY145" fmla="*/ 714155 h 968938"/>
                <a:gd name="connsiteX146" fmla="*/ 185295 w 970530"/>
                <a:gd name="connsiteY146" fmla="*/ 714916 h 968938"/>
                <a:gd name="connsiteX147" fmla="*/ 177232 w 970530"/>
                <a:gd name="connsiteY147" fmla="*/ 705173 h 968938"/>
                <a:gd name="connsiteX148" fmla="*/ 176314 w 970530"/>
                <a:gd name="connsiteY148" fmla="*/ 705935 h 968938"/>
                <a:gd name="connsiteX149" fmla="*/ 168252 w 970530"/>
                <a:gd name="connsiteY149" fmla="*/ 696194 h 968938"/>
                <a:gd name="connsiteX150" fmla="*/ 167334 w 970530"/>
                <a:gd name="connsiteY150" fmla="*/ 696955 h 968938"/>
                <a:gd name="connsiteX151" fmla="*/ 159272 w 970530"/>
                <a:gd name="connsiteY151" fmla="*/ 687214 h 968938"/>
                <a:gd name="connsiteX152" fmla="*/ 158354 w 970530"/>
                <a:gd name="connsiteY152" fmla="*/ 687975 h 968938"/>
                <a:gd name="connsiteX153" fmla="*/ 150292 w 970530"/>
                <a:gd name="connsiteY153" fmla="*/ 678234 h 968938"/>
                <a:gd name="connsiteX154" fmla="*/ 149374 w 970530"/>
                <a:gd name="connsiteY154" fmla="*/ 678995 h 968938"/>
                <a:gd name="connsiteX155" fmla="*/ 141311 w 970530"/>
                <a:gd name="connsiteY155" fmla="*/ 669252 h 968938"/>
                <a:gd name="connsiteX156" fmla="*/ 140393 w 970530"/>
                <a:gd name="connsiteY156" fmla="*/ 670014 h 968938"/>
                <a:gd name="connsiteX157" fmla="*/ 132331 w 970530"/>
                <a:gd name="connsiteY157" fmla="*/ 660273 h 968938"/>
                <a:gd name="connsiteX158" fmla="*/ 131413 w 970530"/>
                <a:gd name="connsiteY158" fmla="*/ 661034 h 968938"/>
                <a:gd name="connsiteX159" fmla="*/ 123351 w 970530"/>
                <a:gd name="connsiteY159" fmla="*/ 651293 h 968938"/>
                <a:gd name="connsiteX160" fmla="*/ 122433 w 970530"/>
                <a:gd name="connsiteY160" fmla="*/ 652054 h 968938"/>
                <a:gd name="connsiteX161" fmla="*/ 114371 w 970530"/>
                <a:gd name="connsiteY161" fmla="*/ 642313 h 968938"/>
                <a:gd name="connsiteX162" fmla="*/ 113453 w 970530"/>
                <a:gd name="connsiteY162" fmla="*/ 643074 h 968938"/>
                <a:gd name="connsiteX163" fmla="*/ 105390 w 970530"/>
                <a:gd name="connsiteY163" fmla="*/ 633331 h 968938"/>
                <a:gd name="connsiteX164" fmla="*/ 104472 w 970530"/>
                <a:gd name="connsiteY164" fmla="*/ 634093 h 968938"/>
                <a:gd name="connsiteX165" fmla="*/ 96410 w 970530"/>
                <a:gd name="connsiteY165" fmla="*/ 624352 h 968938"/>
                <a:gd name="connsiteX166" fmla="*/ 95492 w 970530"/>
                <a:gd name="connsiteY166" fmla="*/ 625113 h 968938"/>
                <a:gd name="connsiteX167" fmla="*/ 87430 w 970530"/>
                <a:gd name="connsiteY167" fmla="*/ 615372 h 968938"/>
                <a:gd name="connsiteX168" fmla="*/ 86512 w 970530"/>
                <a:gd name="connsiteY168" fmla="*/ 616133 h 968938"/>
                <a:gd name="connsiteX169" fmla="*/ 78450 w 970530"/>
                <a:gd name="connsiteY169" fmla="*/ 606392 h 968938"/>
                <a:gd name="connsiteX170" fmla="*/ 77532 w 970530"/>
                <a:gd name="connsiteY170" fmla="*/ 607153 h 968938"/>
                <a:gd name="connsiteX171" fmla="*/ 69469 w 970530"/>
                <a:gd name="connsiteY171" fmla="*/ 597410 h 968938"/>
                <a:gd name="connsiteX172" fmla="*/ 68551 w 970530"/>
                <a:gd name="connsiteY172" fmla="*/ 598172 h 968938"/>
                <a:gd name="connsiteX173" fmla="*/ 25688 w 970530"/>
                <a:gd name="connsiteY173" fmla="*/ 546380 h 968938"/>
                <a:gd name="connsiteX174" fmla="*/ 28430 w 970530"/>
                <a:gd name="connsiteY174" fmla="*/ 541981 h 968938"/>
                <a:gd name="connsiteX175" fmla="*/ 20836 w 970530"/>
                <a:gd name="connsiteY175" fmla="*/ 532805 h 968938"/>
                <a:gd name="connsiteX176" fmla="*/ 39886 w 970530"/>
                <a:gd name="connsiteY176" fmla="*/ 482798 h 968938"/>
                <a:gd name="connsiteX177" fmla="*/ 39886 w 970530"/>
                <a:gd name="connsiteY177" fmla="*/ 299477 h 968938"/>
                <a:gd name="connsiteX178" fmla="*/ 31793 w 970530"/>
                <a:gd name="connsiteY178" fmla="*/ 299477 h 968938"/>
                <a:gd name="connsiteX179" fmla="*/ 31793 w 970530"/>
                <a:gd name="connsiteY179" fmla="*/ 290497 h 968938"/>
                <a:gd name="connsiteX180" fmla="*/ 22813 w 970530"/>
                <a:gd name="connsiteY180" fmla="*/ 290497 h 968938"/>
                <a:gd name="connsiteX181" fmla="*/ 22813 w 970530"/>
                <a:gd name="connsiteY181" fmla="*/ 281517 h 968938"/>
                <a:gd name="connsiteX182" fmla="*/ 13833 w 970530"/>
                <a:gd name="connsiteY182" fmla="*/ 281517 h 968938"/>
                <a:gd name="connsiteX183" fmla="*/ 13833 w 970530"/>
                <a:gd name="connsiteY183" fmla="*/ 272536 h 968938"/>
                <a:gd name="connsiteX184" fmla="*/ 4852 w 970530"/>
                <a:gd name="connsiteY184" fmla="*/ 272536 h 968938"/>
                <a:gd name="connsiteX185" fmla="*/ 4852 w 970530"/>
                <a:gd name="connsiteY185" fmla="*/ 258961 h 968938"/>
                <a:gd name="connsiteX186" fmla="*/ 0 w 970530"/>
                <a:gd name="connsiteY186" fmla="*/ 258961 h 968938"/>
                <a:gd name="connsiteX187" fmla="*/ 0 w 970530"/>
                <a:gd name="connsiteY187" fmla="*/ 181570 h 968938"/>
                <a:gd name="connsiteX188" fmla="*/ 97882 w 970530"/>
                <a:gd name="connsiteY188" fmla="*/ 181570 h 968938"/>
                <a:gd name="connsiteX189" fmla="*/ 94332 w 970530"/>
                <a:gd name="connsiteY189" fmla="*/ 175794 h 968938"/>
                <a:gd name="connsiteX190" fmla="*/ 91819 w 970530"/>
                <a:gd name="connsiteY190" fmla="*/ 177337 h 968938"/>
                <a:gd name="connsiteX191" fmla="*/ 85351 w 970530"/>
                <a:gd name="connsiteY191" fmla="*/ 166812 h 968938"/>
                <a:gd name="connsiteX192" fmla="*/ 82838 w 970530"/>
                <a:gd name="connsiteY192" fmla="*/ 168356 h 968938"/>
                <a:gd name="connsiteX193" fmla="*/ 17354 w 970530"/>
                <a:gd name="connsiteY193" fmla="*/ 61795 h 968938"/>
                <a:gd name="connsiteX194" fmla="*/ 19904 w 970530"/>
                <a:gd name="connsiteY194" fmla="*/ 60265 h 968938"/>
                <a:gd name="connsiteX195" fmla="*/ 12502 w 970530"/>
                <a:gd name="connsiteY195" fmla="*/ 48220 h 968938"/>
                <a:gd name="connsiteX196" fmla="*/ 75010 w 970530"/>
                <a:gd name="connsiteY196" fmla="*/ 10716 h 968938"/>
                <a:gd name="connsiteX197" fmla="*/ 97120 w 970530"/>
                <a:gd name="connsiteY197" fmla="*/ 42673 h 968938"/>
                <a:gd name="connsiteX198" fmla="*/ 97823 w 970530"/>
                <a:gd name="connsiteY198" fmla="*/ 42252 h 968938"/>
                <a:gd name="connsiteX199" fmla="*/ 104847 w 970530"/>
                <a:gd name="connsiteY199" fmla="*/ 52405 h 968938"/>
                <a:gd name="connsiteX200" fmla="*/ 106803 w 970530"/>
                <a:gd name="connsiteY200" fmla="*/ 51232 h 968938"/>
                <a:gd name="connsiteX201" fmla="*/ 113827 w 970530"/>
                <a:gd name="connsiteY201" fmla="*/ 61385 h 968938"/>
                <a:gd name="connsiteX202" fmla="*/ 115783 w 970530"/>
                <a:gd name="connsiteY202" fmla="*/ 60212 h 968938"/>
                <a:gd name="connsiteX203" fmla="*/ 122808 w 970530"/>
                <a:gd name="connsiteY203" fmla="*/ 70366 h 968938"/>
                <a:gd name="connsiteX204" fmla="*/ 124764 w 970530"/>
                <a:gd name="connsiteY204" fmla="*/ 69193 h 968938"/>
                <a:gd name="connsiteX205" fmla="*/ 131788 w 970530"/>
                <a:gd name="connsiteY205" fmla="*/ 79346 h 968938"/>
                <a:gd name="connsiteX206" fmla="*/ 133744 w 970530"/>
                <a:gd name="connsiteY206" fmla="*/ 78173 h 968938"/>
                <a:gd name="connsiteX207" fmla="*/ 140768 w 970530"/>
                <a:gd name="connsiteY207" fmla="*/ 88326 h 968938"/>
                <a:gd name="connsiteX208" fmla="*/ 142724 w 970530"/>
                <a:gd name="connsiteY208" fmla="*/ 87153 h 968938"/>
                <a:gd name="connsiteX209" fmla="*/ 149748 w 970530"/>
                <a:gd name="connsiteY209" fmla="*/ 97306 h 968938"/>
                <a:gd name="connsiteX210" fmla="*/ 151704 w 970530"/>
                <a:gd name="connsiteY210" fmla="*/ 96133 h 968938"/>
                <a:gd name="connsiteX211" fmla="*/ 158729 w 970530"/>
                <a:gd name="connsiteY211" fmla="*/ 106287 h 968938"/>
                <a:gd name="connsiteX212" fmla="*/ 160685 w 970530"/>
                <a:gd name="connsiteY212" fmla="*/ 105114 h 968938"/>
                <a:gd name="connsiteX213" fmla="*/ 160735 w 970530"/>
                <a:gd name="connsiteY213" fmla="*/ 105186 h 968938"/>
                <a:gd name="connsiteX214" fmla="*/ 160735 w 970530"/>
                <a:gd name="connsiteY214" fmla="*/ 64889 h 968938"/>
                <a:gd name="connsiteX215" fmla="*/ 216396 w 970530"/>
                <a:gd name="connsiteY215" fmla="*/ 64889 h 968938"/>
                <a:gd name="connsiteX216" fmla="*/ 233958 w 970530"/>
                <a:gd name="connsiteY216" fmla="*/ 0 h 96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970530" h="968938">
                  <a:moveTo>
                    <a:pt x="157193" y="238654"/>
                  </a:moveTo>
                  <a:lnTo>
                    <a:pt x="154926" y="240047"/>
                  </a:lnTo>
                  <a:lnTo>
                    <a:pt x="158049" y="240047"/>
                  </a:lnTo>
                  <a:close/>
                  <a:moveTo>
                    <a:pt x="152692" y="236963"/>
                  </a:moveTo>
                  <a:lnTo>
                    <a:pt x="152692" y="240047"/>
                  </a:lnTo>
                  <a:lnTo>
                    <a:pt x="154587" y="240047"/>
                  </a:lnTo>
                  <a:close/>
                  <a:moveTo>
                    <a:pt x="148213" y="229675"/>
                  </a:moveTo>
                  <a:lnTo>
                    <a:pt x="145947" y="231066"/>
                  </a:lnTo>
                  <a:lnTo>
                    <a:pt x="149068" y="231066"/>
                  </a:lnTo>
                  <a:close/>
                  <a:moveTo>
                    <a:pt x="143712" y="227983"/>
                  </a:moveTo>
                  <a:lnTo>
                    <a:pt x="143712" y="231066"/>
                  </a:lnTo>
                  <a:lnTo>
                    <a:pt x="145606" y="231066"/>
                  </a:lnTo>
                  <a:close/>
                  <a:moveTo>
                    <a:pt x="139233" y="220695"/>
                  </a:moveTo>
                  <a:lnTo>
                    <a:pt x="136967" y="222086"/>
                  </a:lnTo>
                  <a:lnTo>
                    <a:pt x="140088" y="222086"/>
                  </a:lnTo>
                  <a:close/>
                  <a:moveTo>
                    <a:pt x="134732" y="219003"/>
                  </a:moveTo>
                  <a:lnTo>
                    <a:pt x="134732" y="222086"/>
                  </a:lnTo>
                  <a:lnTo>
                    <a:pt x="136626" y="222086"/>
                  </a:lnTo>
                  <a:close/>
                  <a:moveTo>
                    <a:pt x="130253" y="211715"/>
                  </a:moveTo>
                  <a:lnTo>
                    <a:pt x="127987" y="213106"/>
                  </a:lnTo>
                  <a:lnTo>
                    <a:pt x="131108" y="213106"/>
                  </a:lnTo>
                  <a:close/>
                  <a:moveTo>
                    <a:pt x="125752" y="210023"/>
                  </a:moveTo>
                  <a:lnTo>
                    <a:pt x="125752" y="213106"/>
                  </a:lnTo>
                  <a:lnTo>
                    <a:pt x="127646" y="213106"/>
                  </a:lnTo>
                  <a:close/>
                  <a:moveTo>
                    <a:pt x="121272" y="202733"/>
                  </a:moveTo>
                  <a:lnTo>
                    <a:pt x="119005" y="204126"/>
                  </a:lnTo>
                  <a:lnTo>
                    <a:pt x="122128" y="204126"/>
                  </a:lnTo>
                  <a:close/>
                  <a:moveTo>
                    <a:pt x="116771" y="201042"/>
                  </a:moveTo>
                  <a:lnTo>
                    <a:pt x="116771" y="204126"/>
                  </a:lnTo>
                  <a:lnTo>
                    <a:pt x="118666" y="204126"/>
                  </a:lnTo>
                  <a:close/>
                  <a:moveTo>
                    <a:pt x="112292" y="193754"/>
                  </a:moveTo>
                  <a:lnTo>
                    <a:pt x="111919" y="193983"/>
                  </a:lnTo>
                  <a:lnTo>
                    <a:pt x="111919" y="195145"/>
                  </a:lnTo>
                  <a:lnTo>
                    <a:pt x="113147" y="195145"/>
                  </a:lnTo>
                  <a:close/>
                  <a:moveTo>
                    <a:pt x="233958" y="0"/>
                  </a:moveTo>
                  <a:lnTo>
                    <a:pt x="320874" y="8930"/>
                  </a:lnTo>
                  <a:lnTo>
                    <a:pt x="315034" y="21406"/>
                  </a:lnTo>
                  <a:lnTo>
                    <a:pt x="325726" y="22505"/>
                  </a:lnTo>
                  <a:lnTo>
                    <a:pt x="322127" y="30193"/>
                  </a:lnTo>
                  <a:lnTo>
                    <a:pt x="334707" y="31486"/>
                  </a:lnTo>
                  <a:lnTo>
                    <a:pt x="331109" y="39174"/>
                  </a:lnTo>
                  <a:lnTo>
                    <a:pt x="343687" y="40466"/>
                  </a:lnTo>
                  <a:lnTo>
                    <a:pt x="340089" y="48154"/>
                  </a:lnTo>
                  <a:lnTo>
                    <a:pt x="352667" y="49446"/>
                  </a:lnTo>
                  <a:lnTo>
                    <a:pt x="349069" y="57134"/>
                  </a:lnTo>
                  <a:lnTo>
                    <a:pt x="361647" y="58426"/>
                  </a:lnTo>
                  <a:lnTo>
                    <a:pt x="358622" y="64889"/>
                  </a:lnTo>
                  <a:lnTo>
                    <a:pt x="370285" y="64889"/>
                  </a:lnTo>
                  <a:lnTo>
                    <a:pt x="370285" y="67372"/>
                  </a:lnTo>
                  <a:lnTo>
                    <a:pt x="370628" y="67407"/>
                  </a:lnTo>
                  <a:lnTo>
                    <a:pt x="370285" y="68140"/>
                  </a:lnTo>
                  <a:lnTo>
                    <a:pt x="370285" y="75429"/>
                  </a:lnTo>
                  <a:lnTo>
                    <a:pt x="379608" y="76387"/>
                  </a:lnTo>
                  <a:lnTo>
                    <a:pt x="376010" y="84075"/>
                  </a:lnTo>
                  <a:lnTo>
                    <a:pt x="388588" y="85367"/>
                  </a:lnTo>
                  <a:lnTo>
                    <a:pt x="384990" y="93055"/>
                  </a:lnTo>
                  <a:lnTo>
                    <a:pt x="397568" y="94347"/>
                  </a:lnTo>
                  <a:lnTo>
                    <a:pt x="393969" y="102035"/>
                  </a:lnTo>
                  <a:lnTo>
                    <a:pt x="406549" y="103328"/>
                  </a:lnTo>
                  <a:lnTo>
                    <a:pt x="402951" y="111015"/>
                  </a:lnTo>
                  <a:lnTo>
                    <a:pt x="415529" y="112308"/>
                  </a:lnTo>
                  <a:lnTo>
                    <a:pt x="413482" y="116681"/>
                  </a:lnTo>
                  <a:lnTo>
                    <a:pt x="478036" y="116681"/>
                  </a:lnTo>
                  <a:lnTo>
                    <a:pt x="478036" y="10120"/>
                  </a:lnTo>
                  <a:lnTo>
                    <a:pt x="551260" y="10120"/>
                  </a:lnTo>
                  <a:lnTo>
                    <a:pt x="551260" y="23695"/>
                  </a:lnTo>
                  <a:lnTo>
                    <a:pt x="556112" y="23695"/>
                  </a:lnTo>
                  <a:lnTo>
                    <a:pt x="556112" y="32676"/>
                  </a:lnTo>
                  <a:lnTo>
                    <a:pt x="565093" y="32676"/>
                  </a:lnTo>
                  <a:lnTo>
                    <a:pt x="565093" y="41656"/>
                  </a:lnTo>
                  <a:lnTo>
                    <a:pt x="574073" y="41656"/>
                  </a:lnTo>
                  <a:lnTo>
                    <a:pt x="574073" y="50636"/>
                  </a:lnTo>
                  <a:lnTo>
                    <a:pt x="583053" y="50636"/>
                  </a:lnTo>
                  <a:lnTo>
                    <a:pt x="583053" y="59616"/>
                  </a:lnTo>
                  <a:lnTo>
                    <a:pt x="592033" y="59616"/>
                  </a:lnTo>
                  <a:lnTo>
                    <a:pt x="592033" y="68597"/>
                  </a:lnTo>
                  <a:lnTo>
                    <a:pt x="601014" y="68597"/>
                  </a:lnTo>
                  <a:lnTo>
                    <a:pt x="601014" y="77577"/>
                  </a:lnTo>
                  <a:lnTo>
                    <a:pt x="609994" y="77577"/>
                  </a:lnTo>
                  <a:lnTo>
                    <a:pt x="609994" y="86557"/>
                  </a:lnTo>
                  <a:lnTo>
                    <a:pt x="618974" y="86557"/>
                  </a:lnTo>
                  <a:lnTo>
                    <a:pt x="618974" y="95537"/>
                  </a:lnTo>
                  <a:lnTo>
                    <a:pt x="627954" y="95537"/>
                  </a:lnTo>
                  <a:lnTo>
                    <a:pt x="627954" y="104518"/>
                  </a:lnTo>
                  <a:lnTo>
                    <a:pt x="636935" y="104518"/>
                  </a:lnTo>
                  <a:lnTo>
                    <a:pt x="636935" y="113498"/>
                  </a:lnTo>
                  <a:lnTo>
                    <a:pt x="645915" y="113498"/>
                  </a:lnTo>
                  <a:lnTo>
                    <a:pt x="645915" y="122478"/>
                  </a:lnTo>
                  <a:lnTo>
                    <a:pt x="654895" y="122478"/>
                  </a:lnTo>
                  <a:lnTo>
                    <a:pt x="654895" y="131458"/>
                  </a:lnTo>
                  <a:lnTo>
                    <a:pt x="663875" y="131458"/>
                  </a:lnTo>
                  <a:lnTo>
                    <a:pt x="663875" y="140439"/>
                  </a:lnTo>
                  <a:lnTo>
                    <a:pt x="672856" y="140439"/>
                  </a:lnTo>
                  <a:lnTo>
                    <a:pt x="672856" y="149419"/>
                  </a:lnTo>
                  <a:lnTo>
                    <a:pt x="681836" y="149419"/>
                  </a:lnTo>
                  <a:lnTo>
                    <a:pt x="681836" y="158399"/>
                  </a:lnTo>
                  <a:lnTo>
                    <a:pt x="690816" y="158399"/>
                  </a:lnTo>
                  <a:lnTo>
                    <a:pt x="690816" y="167379"/>
                  </a:lnTo>
                  <a:lnTo>
                    <a:pt x="699796" y="167379"/>
                  </a:lnTo>
                  <a:lnTo>
                    <a:pt x="699796" y="176360"/>
                  </a:lnTo>
                  <a:lnTo>
                    <a:pt x="708777" y="176360"/>
                  </a:lnTo>
                  <a:lnTo>
                    <a:pt x="708777" y="185340"/>
                  </a:lnTo>
                  <a:lnTo>
                    <a:pt x="717757" y="185340"/>
                  </a:lnTo>
                  <a:lnTo>
                    <a:pt x="717757" y="194320"/>
                  </a:lnTo>
                  <a:lnTo>
                    <a:pt x="726737" y="194320"/>
                  </a:lnTo>
                  <a:lnTo>
                    <a:pt x="726737" y="203300"/>
                  </a:lnTo>
                  <a:lnTo>
                    <a:pt x="735717" y="203300"/>
                  </a:lnTo>
                  <a:lnTo>
                    <a:pt x="735717" y="212280"/>
                  </a:lnTo>
                  <a:lnTo>
                    <a:pt x="744697" y="212280"/>
                  </a:lnTo>
                  <a:lnTo>
                    <a:pt x="744697" y="221261"/>
                  </a:lnTo>
                  <a:lnTo>
                    <a:pt x="753678" y="221261"/>
                  </a:lnTo>
                  <a:lnTo>
                    <a:pt x="753678" y="230241"/>
                  </a:lnTo>
                  <a:lnTo>
                    <a:pt x="762658" y="230241"/>
                  </a:lnTo>
                  <a:lnTo>
                    <a:pt x="762658" y="239221"/>
                  </a:lnTo>
                  <a:lnTo>
                    <a:pt x="771638" y="239221"/>
                  </a:lnTo>
                  <a:lnTo>
                    <a:pt x="771638" y="248202"/>
                  </a:lnTo>
                  <a:lnTo>
                    <a:pt x="780619" y="248202"/>
                  </a:lnTo>
                  <a:lnTo>
                    <a:pt x="780619" y="256174"/>
                  </a:lnTo>
                  <a:lnTo>
                    <a:pt x="781627" y="257182"/>
                  </a:lnTo>
                  <a:lnTo>
                    <a:pt x="789599" y="257182"/>
                  </a:lnTo>
                  <a:lnTo>
                    <a:pt x="789599" y="265154"/>
                  </a:lnTo>
                  <a:lnTo>
                    <a:pt x="790607" y="266162"/>
                  </a:lnTo>
                  <a:lnTo>
                    <a:pt x="798579" y="266162"/>
                  </a:lnTo>
                  <a:lnTo>
                    <a:pt x="798579" y="274134"/>
                  </a:lnTo>
                  <a:lnTo>
                    <a:pt x="799588" y="275143"/>
                  </a:lnTo>
                  <a:lnTo>
                    <a:pt x="807560" y="275143"/>
                  </a:lnTo>
                  <a:lnTo>
                    <a:pt x="807560" y="283115"/>
                  </a:lnTo>
                  <a:lnTo>
                    <a:pt x="970530" y="446085"/>
                  </a:lnTo>
                  <a:lnTo>
                    <a:pt x="934646" y="561686"/>
                  </a:lnTo>
                  <a:cubicBezTo>
                    <a:pt x="847432" y="767882"/>
                    <a:pt x="662752" y="922817"/>
                    <a:pt x="438360" y="968734"/>
                  </a:cubicBezTo>
                  <a:lnTo>
                    <a:pt x="436340" y="968938"/>
                  </a:lnTo>
                  <a:lnTo>
                    <a:pt x="246591" y="779189"/>
                  </a:lnTo>
                  <a:lnTo>
                    <a:pt x="248087" y="777693"/>
                  </a:lnTo>
                  <a:lnTo>
                    <a:pt x="240094" y="768036"/>
                  </a:lnTo>
                  <a:lnTo>
                    <a:pt x="239176" y="768797"/>
                  </a:lnTo>
                  <a:lnTo>
                    <a:pt x="231114" y="759056"/>
                  </a:lnTo>
                  <a:lnTo>
                    <a:pt x="230196" y="759817"/>
                  </a:lnTo>
                  <a:lnTo>
                    <a:pt x="222134" y="750076"/>
                  </a:lnTo>
                  <a:lnTo>
                    <a:pt x="221216" y="750837"/>
                  </a:lnTo>
                  <a:lnTo>
                    <a:pt x="213153" y="741094"/>
                  </a:lnTo>
                  <a:lnTo>
                    <a:pt x="212235" y="741856"/>
                  </a:lnTo>
                  <a:lnTo>
                    <a:pt x="204173" y="732115"/>
                  </a:lnTo>
                  <a:lnTo>
                    <a:pt x="203255" y="732876"/>
                  </a:lnTo>
                  <a:lnTo>
                    <a:pt x="195193" y="723135"/>
                  </a:lnTo>
                  <a:lnTo>
                    <a:pt x="194275" y="723896"/>
                  </a:lnTo>
                  <a:lnTo>
                    <a:pt x="186213" y="714155"/>
                  </a:lnTo>
                  <a:lnTo>
                    <a:pt x="185295" y="714916"/>
                  </a:lnTo>
                  <a:lnTo>
                    <a:pt x="177232" y="705173"/>
                  </a:lnTo>
                  <a:lnTo>
                    <a:pt x="176314" y="705935"/>
                  </a:lnTo>
                  <a:lnTo>
                    <a:pt x="168252" y="696194"/>
                  </a:lnTo>
                  <a:lnTo>
                    <a:pt x="167334" y="696955"/>
                  </a:lnTo>
                  <a:lnTo>
                    <a:pt x="159272" y="687214"/>
                  </a:lnTo>
                  <a:lnTo>
                    <a:pt x="158354" y="687975"/>
                  </a:lnTo>
                  <a:lnTo>
                    <a:pt x="150292" y="678234"/>
                  </a:lnTo>
                  <a:lnTo>
                    <a:pt x="149374" y="678995"/>
                  </a:lnTo>
                  <a:lnTo>
                    <a:pt x="141311" y="669252"/>
                  </a:lnTo>
                  <a:lnTo>
                    <a:pt x="140393" y="670014"/>
                  </a:lnTo>
                  <a:lnTo>
                    <a:pt x="132331" y="660273"/>
                  </a:lnTo>
                  <a:lnTo>
                    <a:pt x="131413" y="661034"/>
                  </a:lnTo>
                  <a:lnTo>
                    <a:pt x="123351" y="651293"/>
                  </a:lnTo>
                  <a:lnTo>
                    <a:pt x="122433" y="652054"/>
                  </a:lnTo>
                  <a:lnTo>
                    <a:pt x="114371" y="642313"/>
                  </a:lnTo>
                  <a:lnTo>
                    <a:pt x="113453" y="643074"/>
                  </a:lnTo>
                  <a:lnTo>
                    <a:pt x="105390" y="633331"/>
                  </a:lnTo>
                  <a:lnTo>
                    <a:pt x="104472" y="634093"/>
                  </a:lnTo>
                  <a:lnTo>
                    <a:pt x="96410" y="624352"/>
                  </a:lnTo>
                  <a:lnTo>
                    <a:pt x="95492" y="625113"/>
                  </a:lnTo>
                  <a:lnTo>
                    <a:pt x="87430" y="615372"/>
                  </a:lnTo>
                  <a:lnTo>
                    <a:pt x="86512" y="616133"/>
                  </a:lnTo>
                  <a:lnTo>
                    <a:pt x="78450" y="606392"/>
                  </a:lnTo>
                  <a:lnTo>
                    <a:pt x="77532" y="607153"/>
                  </a:lnTo>
                  <a:lnTo>
                    <a:pt x="69469" y="597410"/>
                  </a:lnTo>
                  <a:lnTo>
                    <a:pt x="68551" y="598172"/>
                  </a:lnTo>
                  <a:lnTo>
                    <a:pt x="25688" y="546380"/>
                  </a:lnTo>
                  <a:lnTo>
                    <a:pt x="28430" y="541981"/>
                  </a:lnTo>
                  <a:lnTo>
                    <a:pt x="20836" y="532805"/>
                  </a:lnTo>
                  <a:cubicBezTo>
                    <a:pt x="33536" y="518914"/>
                    <a:pt x="39886" y="502245"/>
                    <a:pt x="39886" y="482798"/>
                  </a:cubicBezTo>
                  <a:lnTo>
                    <a:pt x="39886" y="299477"/>
                  </a:lnTo>
                  <a:lnTo>
                    <a:pt x="31793" y="299477"/>
                  </a:lnTo>
                  <a:lnTo>
                    <a:pt x="31793" y="290497"/>
                  </a:lnTo>
                  <a:lnTo>
                    <a:pt x="22813" y="290497"/>
                  </a:lnTo>
                  <a:lnTo>
                    <a:pt x="22813" y="281517"/>
                  </a:lnTo>
                  <a:lnTo>
                    <a:pt x="13833" y="281517"/>
                  </a:lnTo>
                  <a:lnTo>
                    <a:pt x="13833" y="272536"/>
                  </a:lnTo>
                  <a:lnTo>
                    <a:pt x="4852" y="272536"/>
                  </a:lnTo>
                  <a:lnTo>
                    <a:pt x="4852" y="258961"/>
                  </a:lnTo>
                  <a:lnTo>
                    <a:pt x="0" y="258961"/>
                  </a:lnTo>
                  <a:lnTo>
                    <a:pt x="0" y="181570"/>
                  </a:lnTo>
                  <a:lnTo>
                    <a:pt x="97882" y="181570"/>
                  </a:lnTo>
                  <a:lnTo>
                    <a:pt x="94332" y="175794"/>
                  </a:lnTo>
                  <a:lnTo>
                    <a:pt x="91819" y="177337"/>
                  </a:lnTo>
                  <a:lnTo>
                    <a:pt x="85351" y="166812"/>
                  </a:lnTo>
                  <a:lnTo>
                    <a:pt x="82838" y="168356"/>
                  </a:lnTo>
                  <a:cubicBezTo>
                    <a:pt x="62201" y="129859"/>
                    <a:pt x="40372" y="94339"/>
                    <a:pt x="17354" y="61795"/>
                  </a:cubicBezTo>
                  <a:lnTo>
                    <a:pt x="19904" y="60265"/>
                  </a:lnTo>
                  <a:lnTo>
                    <a:pt x="12502" y="48220"/>
                  </a:lnTo>
                  <a:lnTo>
                    <a:pt x="75010" y="10716"/>
                  </a:lnTo>
                  <a:lnTo>
                    <a:pt x="97120" y="42673"/>
                  </a:lnTo>
                  <a:lnTo>
                    <a:pt x="97823" y="42252"/>
                  </a:lnTo>
                  <a:lnTo>
                    <a:pt x="104847" y="52405"/>
                  </a:lnTo>
                  <a:lnTo>
                    <a:pt x="106803" y="51232"/>
                  </a:lnTo>
                  <a:lnTo>
                    <a:pt x="113827" y="61385"/>
                  </a:lnTo>
                  <a:lnTo>
                    <a:pt x="115783" y="60212"/>
                  </a:lnTo>
                  <a:lnTo>
                    <a:pt x="122808" y="70366"/>
                  </a:lnTo>
                  <a:lnTo>
                    <a:pt x="124764" y="69193"/>
                  </a:lnTo>
                  <a:lnTo>
                    <a:pt x="131788" y="79346"/>
                  </a:lnTo>
                  <a:lnTo>
                    <a:pt x="133744" y="78173"/>
                  </a:lnTo>
                  <a:lnTo>
                    <a:pt x="140768" y="88326"/>
                  </a:lnTo>
                  <a:lnTo>
                    <a:pt x="142724" y="87153"/>
                  </a:lnTo>
                  <a:lnTo>
                    <a:pt x="149748" y="97306"/>
                  </a:lnTo>
                  <a:lnTo>
                    <a:pt x="151704" y="96133"/>
                  </a:lnTo>
                  <a:lnTo>
                    <a:pt x="158729" y="106287"/>
                  </a:lnTo>
                  <a:lnTo>
                    <a:pt x="160685" y="105114"/>
                  </a:lnTo>
                  <a:lnTo>
                    <a:pt x="160735" y="105186"/>
                  </a:lnTo>
                  <a:lnTo>
                    <a:pt x="160735" y="64889"/>
                  </a:lnTo>
                  <a:lnTo>
                    <a:pt x="216396" y="64889"/>
                  </a:lnTo>
                  <a:cubicBezTo>
                    <a:pt x="222746" y="44847"/>
                    <a:pt x="228600" y="23217"/>
                    <a:pt x="233958" y="0"/>
                  </a:cubicBezTo>
                  <a:close/>
                </a:path>
              </a:pathLst>
            </a:custGeom>
            <a:gradFill>
              <a:gsLst>
                <a:gs pos="0">
                  <a:schemeClr val="tx2">
                    <a:lumMod val="50000"/>
                  </a:schemeClr>
                </a:gs>
                <a:gs pos="100000">
                  <a:schemeClr val="tx2"/>
                </a:gs>
              </a:gsLst>
              <a:lin ang="2700000" scaled="0"/>
            </a:gradFill>
            <a:ln>
              <a:noFill/>
            </a:ln>
            <a:effectLst/>
          </p:spPr>
          <p:txBody>
            <a:bodyPr/>
            <a:lstStyle/>
            <a:p>
              <a:pPr eaLnBrk="1" fontAlgn="auto" hangingPunct="1">
                <a:spcBef>
                  <a:spcPts val="0"/>
                </a:spcBef>
                <a:spcAft>
                  <a:spcPts val="0"/>
                </a:spcAft>
                <a:defRPr/>
              </a:pPr>
              <a:endParaRPr lang="zh-CN" altLang="en-US" sz="4000" b="1">
                <a:solidFill>
                  <a:schemeClr val="bg1"/>
                </a:solidFill>
                <a:latin typeface="+mn-lt"/>
                <a:ea typeface="+mn-ea"/>
              </a:endParaRPr>
            </a:p>
          </p:txBody>
        </p:sp>
        <p:sp>
          <p:nvSpPr>
            <p:cNvPr id="12" name="文本框 4"/>
            <p:cNvSpPr>
              <a:spLocks/>
            </p:cNvSpPr>
            <p:nvPr>
              <p:custDataLst>
                <p:tags r:id="rId2"/>
              </p:custDataLst>
            </p:nvPr>
          </p:nvSpPr>
          <p:spPr bwMode="auto">
            <a:xfrm>
              <a:off x="3614738" y="1932037"/>
              <a:ext cx="590550" cy="587375"/>
            </a:xfrm>
            <a:custGeom>
              <a:avLst/>
              <a:gdLst>
                <a:gd name="T0" fmla="*/ 232172 w 591741"/>
                <a:gd name="T1" fmla="*/ 336352 h 586680"/>
                <a:gd name="T2" fmla="*/ 298847 w 591741"/>
                <a:gd name="T3" fmla="*/ 300633 h 586680"/>
                <a:gd name="T4" fmla="*/ 232172 w 591741"/>
                <a:gd name="T5" fmla="*/ 213717 h 586680"/>
                <a:gd name="T6" fmla="*/ 298847 w 591741"/>
                <a:gd name="T7" fmla="*/ 249436 h 586680"/>
                <a:gd name="T8" fmla="*/ 232172 w 591741"/>
                <a:gd name="T9" fmla="*/ 213717 h 586680"/>
                <a:gd name="T10" fmla="*/ 232172 w 591741"/>
                <a:gd name="T11" fmla="*/ 162520 h 586680"/>
                <a:gd name="T12" fmla="*/ 298847 w 591741"/>
                <a:gd name="T13" fmla="*/ 126802 h 586680"/>
                <a:gd name="T14" fmla="*/ 75010 w 591741"/>
                <a:gd name="T15" fmla="*/ 10716 h 586680"/>
                <a:gd name="T16" fmla="*/ 77986 w 591741"/>
                <a:gd name="T17" fmla="*/ 154781 h 586680"/>
                <a:gd name="T18" fmla="*/ 75010 w 591741"/>
                <a:gd name="T19" fmla="*/ 10716 h 586680"/>
                <a:gd name="T20" fmla="*/ 551260 w 591741"/>
                <a:gd name="T21" fmla="*/ 10120 h 586680"/>
                <a:gd name="T22" fmla="*/ 591741 w 591741"/>
                <a:gd name="T23" fmla="*/ 116681 h 586680"/>
                <a:gd name="T24" fmla="*/ 551260 w 591741"/>
                <a:gd name="T25" fmla="*/ 193477 h 586680"/>
                <a:gd name="T26" fmla="*/ 534293 w 591741"/>
                <a:gd name="T27" fmla="*/ 557957 h 586680"/>
                <a:gd name="T28" fmla="*/ 407789 w 591741"/>
                <a:gd name="T29" fmla="*/ 585192 h 586680"/>
                <a:gd name="T30" fmla="*/ 447675 w 591741"/>
                <a:gd name="T31" fmla="*/ 510183 h 586680"/>
                <a:gd name="T32" fmla="*/ 478036 w 591741"/>
                <a:gd name="T33" fmla="*/ 193477 h 586680"/>
                <a:gd name="T34" fmla="*/ 383977 w 591741"/>
                <a:gd name="T35" fmla="*/ 116681 h 586680"/>
                <a:gd name="T36" fmla="*/ 478036 w 591741"/>
                <a:gd name="T37" fmla="*/ 10120 h 586680"/>
                <a:gd name="T38" fmla="*/ 320874 w 591741"/>
                <a:gd name="T39" fmla="*/ 8930 h 586680"/>
                <a:gd name="T40" fmla="*/ 370285 w 591741"/>
                <a:gd name="T41" fmla="*/ 64889 h 586680"/>
                <a:gd name="T42" fmla="*/ 426839 w 591741"/>
                <a:gd name="T43" fmla="*/ 234553 h 586680"/>
                <a:gd name="T44" fmla="*/ 410170 w 591741"/>
                <a:gd name="T45" fmla="*/ 398859 h 586680"/>
                <a:gd name="T46" fmla="*/ 370285 w 591741"/>
                <a:gd name="T47" fmla="*/ 504825 h 586680"/>
                <a:gd name="T48" fmla="*/ 309563 w 591741"/>
                <a:gd name="T49" fmla="*/ 586085 h 586680"/>
                <a:gd name="T50" fmla="*/ 223242 w 591741"/>
                <a:gd name="T51" fmla="*/ 515541 h 586680"/>
                <a:gd name="T52" fmla="*/ 298847 w 591741"/>
                <a:gd name="T53" fmla="*/ 492919 h 586680"/>
                <a:gd name="T54" fmla="*/ 168474 w 591741"/>
                <a:gd name="T55" fmla="*/ 548283 h 586680"/>
                <a:gd name="T56" fmla="*/ 63699 w 591741"/>
                <a:gd name="T57" fmla="*/ 584597 h 586680"/>
                <a:gd name="T58" fmla="*/ 39886 w 591741"/>
                <a:gd name="T59" fmla="*/ 482798 h 586680"/>
                <a:gd name="T60" fmla="*/ 0 w 591741"/>
                <a:gd name="T61" fmla="*/ 258961 h 586680"/>
                <a:gd name="T62" fmla="*/ 111919 w 591741"/>
                <a:gd name="T63" fmla="*/ 181570 h 586680"/>
                <a:gd name="T64" fmla="*/ 160735 w 591741"/>
                <a:gd name="T65" fmla="*/ 420291 h 586680"/>
                <a:gd name="T66" fmla="*/ 257473 w 591741"/>
                <a:gd name="T67" fmla="*/ 398264 h 586680"/>
                <a:gd name="T68" fmla="*/ 133945 w 591741"/>
                <a:gd name="T69" fmla="*/ 336352 h 586680"/>
                <a:gd name="T70" fmla="*/ 160735 w 591741"/>
                <a:gd name="T71" fmla="*/ 64889 h 586680"/>
                <a:gd name="T72" fmla="*/ 233958 w 591741"/>
                <a:gd name="T73" fmla="*/ 0 h 586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1741" h="586680">
                  <a:moveTo>
                    <a:pt x="232172" y="300633"/>
                  </a:moveTo>
                  <a:lnTo>
                    <a:pt x="232172" y="336352"/>
                  </a:lnTo>
                  <a:lnTo>
                    <a:pt x="298847" y="336352"/>
                  </a:lnTo>
                  <a:lnTo>
                    <a:pt x="298847" y="300633"/>
                  </a:lnTo>
                  <a:lnTo>
                    <a:pt x="232172" y="300633"/>
                  </a:lnTo>
                  <a:close/>
                  <a:moveTo>
                    <a:pt x="232172" y="213717"/>
                  </a:moveTo>
                  <a:lnTo>
                    <a:pt x="232172" y="249436"/>
                  </a:lnTo>
                  <a:lnTo>
                    <a:pt x="298847" y="249436"/>
                  </a:lnTo>
                  <a:lnTo>
                    <a:pt x="298847" y="213717"/>
                  </a:lnTo>
                  <a:lnTo>
                    <a:pt x="232172" y="213717"/>
                  </a:lnTo>
                  <a:close/>
                  <a:moveTo>
                    <a:pt x="232172" y="126802"/>
                  </a:moveTo>
                  <a:lnTo>
                    <a:pt x="232172" y="162520"/>
                  </a:lnTo>
                  <a:lnTo>
                    <a:pt x="298847" y="162520"/>
                  </a:lnTo>
                  <a:lnTo>
                    <a:pt x="298847" y="126802"/>
                  </a:lnTo>
                  <a:lnTo>
                    <a:pt x="232172" y="126802"/>
                  </a:lnTo>
                  <a:close/>
                  <a:moveTo>
                    <a:pt x="75010" y="10716"/>
                  </a:moveTo>
                  <a:cubicBezTo>
                    <a:pt x="101600" y="46037"/>
                    <a:pt x="125214" y="80169"/>
                    <a:pt x="145852" y="113109"/>
                  </a:cubicBezTo>
                  <a:cubicBezTo>
                    <a:pt x="124024" y="126206"/>
                    <a:pt x="101402" y="140097"/>
                    <a:pt x="77986" y="154781"/>
                  </a:cubicBezTo>
                  <a:cubicBezTo>
                    <a:pt x="57349" y="116284"/>
                    <a:pt x="35520" y="80764"/>
                    <a:pt x="12502" y="48220"/>
                  </a:cubicBezTo>
                  <a:lnTo>
                    <a:pt x="75010" y="10716"/>
                  </a:lnTo>
                  <a:close/>
                  <a:moveTo>
                    <a:pt x="478036" y="10120"/>
                  </a:moveTo>
                  <a:lnTo>
                    <a:pt x="551260" y="10120"/>
                  </a:lnTo>
                  <a:lnTo>
                    <a:pt x="551260" y="116681"/>
                  </a:lnTo>
                  <a:lnTo>
                    <a:pt x="591741" y="116681"/>
                  </a:lnTo>
                  <a:lnTo>
                    <a:pt x="591741" y="193477"/>
                  </a:lnTo>
                  <a:lnTo>
                    <a:pt x="551260" y="193477"/>
                  </a:lnTo>
                  <a:lnTo>
                    <a:pt x="551260" y="490538"/>
                  </a:lnTo>
                  <a:cubicBezTo>
                    <a:pt x="551260" y="520105"/>
                    <a:pt x="545604" y="542578"/>
                    <a:pt x="534293" y="557957"/>
                  </a:cubicBezTo>
                  <a:cubicBezTo>
                    <a:pt x="522982" y="573336"/>
                    <a:pt x="507008" y="581670"/>
                    <a:pt x="486370" y="582960"/>
                  </a:cubicBezTo>
                  <a:cubicBezTo>
                    <a:pt x="465733" y="584250"/>
                    <a:pt x="439539" y="584994"/>
                    <a:pt x="407789" y="585192"/>
                  </a:cubicBezTo>
                  <a:cubicBezTo>
                    <a:pt x="404614" y="558602"/>
                    <a:pt x="399653" y="533003"/>
                    <a:pt x="392906" y="508397"/>
                  </a:cubicBezTo>
                  <a:cubicBezTo>
                    <a:pt x="410766" y="509588"/>
                    <a:pt x="429022" y="510183"/>
                    <a:pt x="447675" y="510183"/>
                  </a:cubicBezTo>
                  <a:cubicBezTo>
                    <a:pt x="467916" y="510183"/>
                    <a:pt x="478036" y="499269"/>
                    <a:pt x="478036" y="477441"/>
                  </a:cubicBezTo>
                  <a:lnTo>
                    <a:pt x="478036" y="193477"/>
                  </a:lnTo>
                  <a:lnTo>
                    <a:pt x="383977" y="193477"/>
                  </a:lnTo>
                  <a:lnTo>
                    <a:pt x="383977" y="116681"/>
                  </a:lnTo>
                  <a:lnTo>
                    <a:pt x="478036" y="116681"/>
                  </a:lnTo>
                  <a:lnTo>
                    <a:pt x="478036" y="10120"/>
                  </a:lnTo>
                  <a:close/>
                  <a:moveTo>
                    <a:pt x="233958" y="0"/>
                  </a:moveTo>
                  <a:lnTo>
                    <a:pt x="320874" y="8930"/>
                  </a:lnTo>
                  <a:cubicBezTo>
                    <a:pt x="312539" y="27384"/>
                    <a:pt x="303808" y="46037"/>
                    <a:pt x="294680" y="64889"/>
                  </a:cubicBezTo>
                  <a:lnTo>
                    <a:pt x="370285" y="64889"/>
                  </a:lnTo>
                  <a:lnTo>
                    <a:pt x="370285" y="255091"/>
                  </a:lnTo>
                  <a:lnTo>
                    <a:pt x="426839" y="234553"/>
                  </a:lnTo>
                  <a:cubicBezTo>
                    <a:pt x="448667" y="288925"/>
                    <a:pt x="464939" y="336153"/>
                    <a:pt x="475655" y="376237"/>
                  </a:cubicBezTo>
                  <a:lnTo>
                    <a:pt x="410170" y="398859"/>
                  </a:lnTo>
                  <a:cubicBezTo>
                    <a:pt x="398463" y="357386"/>
                    <a:pt x="385167" y="314127"/>
                    <a:pt x="370285" y="269081"/>
                  </a:cubicBezTo>
                  <a:lnTo>
                    <a:pt x="370285" y="504825"/>
                  </a:lnTo>
                  <a:cubicBezTo>
                    <a:pt x="370285" y="531614"/>
                    <a:pt x="364976" y="551755"/>
                    <a:pt x="354360" y="565249"/>
                  </a:cubicBezTo>
                  <a:cubicBezTo>
                    <a:pt x="343743" y="578743"/>
                    <a:pt x="328811" y="585688"/>
                    <a:pt x="309563" y="586085"/>
                  </a:cubicBezTo>
                  <a:cubicBezTo>
                    <a:pt x="290314" y="586482"/>
                    <a:pt x="266105" y="586680"/>
                    <a:pt x="236935" y="586680"/>
                  </a:cubicBezTo>
                  <a:cubicBezTo>
                    <a:pt x="233363" y="563066"/>
                    <a:pt x="228799" y="539353"/>
                    <a:pt x="223242" y="515541"/>
                  </a:cubicBezTo>
                  <a:cubicBezTo>
                    <a:pt x="245070" y="518319"/>
                    <a:pt x="262136" y="519708"/>
                    <a:pt x="274439" y="519708"/>
                  </a:cubicBezTo>
                  <a:cubicBezTo>
                    <a:pt x="290711" y="519708"/>
                    <a:pt x="298847" y="510778"/>
                    <a:pt x="298847" y="492919"/>
                  </a:cubicBezTo>
                  <a:lnTo>
                    <a:pt x="298847" y="439936"/>
                  </a:lnTo>
                  <a:cubicBezTo>
                    <a:pt x="257969" y="484188"/>
                    <a:pt x="214511" y="520303"/>
                    <a:pt x="168474" y="548283"/>
                  </a:cubicBezTo>
                  <a:cubicBezTo>
                    <a:pt x="162322" y="539155"/>
                    <a:pt x="155178" y="529729"/>
                    <a:pt x="147042" y="520005"/>
                  </a:cubicBezTo>
                  <a:cubicBezTo>
                    <a:pt x="113308" y="543421"/>
                    <a:pt x="85527" y="564952"/>
                    <a:pt x="63699" y="584597"/>
                  </a:cubicBezTo>
                  <a:lnTo>
                    <a:pt x="20836" y="532805"/>
                  </a:lnTo>
                  <a:cubicBezTo>
                    <a:pt x="33536" y="518914"/>
                    <a:pt x="39886" y="502245"/>
                    <a:pt x="39886" y="482798"/>
                  </a:cubicBezTo>
                  <a:lnTo>
                    <a:pt x="39886" y="258961"/>
                  </a:lnTo>
                  <a:lnTo>
                    <a:pt x="0" y="258961"/>
                  </a:lnTo>
                  <a:lnTo>
                    <a:pt x="0" y="181570"/>
                  </a:lnTo>
                  <a:lnTo>
                    <a:pt x="111919" y="181570"/>
                  </a:lnTo>
                  <a:lnTo>
                    <a:pt x="111919" y="451842"/>
                  </a:lnTo>
                  <a:cubicBezTo>
                    <a:pt x="117872" y="447477"/>
                    <a:pt x="134144" y="436959"/>
                    <a:pt x="160735" y="420291"/>
                  </a:cubicBezTo>
                  <a:cubicBezTo>
                    <a:pt x="161925" y="436563"/>
                    <a:pt x="163314" y="451842"/>
                    <a:pt x="164902" y="466130"/>
                  </a:cubicBezTo>
                  <a:cubicBezTo>
                    <a:pt x="197247" y="446881"/>
                    <a:pt x="228104" y="424259"/>
                    <a:pt x="257473" y="398264"/>
                  </a:cubicBezTo>
                  <a:lnTo>
                    <a:pt x="133945" y="398264"/>
                  </a:lnTo>
                  <a:lnTo>
                    <a:pt x="133945" y="336352"/>
                  </a:lnTo>
                  <a:lnTo>
                    <a:pt x="160735" y="336352"/>
                  </a:lnTo>
                  <a:lnTo>
                    <a:pt x="160735" y="64889"/>
                  </a:lnTo>
                  <a:lnTo>
                    <a:pt x="216396" y="64889"/>
                  </a:lnTo>
                  <a:cubicBezTo>
                    <a:pt x="222746" y="44847"/>
                    <a:pt x="228600" y="23217"/>
                    <a:pt x="2339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 name="任意多边形 12"/>
            <p:cNvSpPr/>
            <p:nvPr>
              <p:custDataLst>
                <p:tags r:id="rId3"/>
              </p:custDataLst>
            </p:nvPr>
          </p:nvSpPr>
          <p:spPr>
            <a:xfrm>
              <a:off x="3228975" y="1522462"/>
              <a:ext cx="1376363" cy="1377950"/>
            </a:xfrm>
            <a:custGeom>
              <a:avLst/>
              <a:gdLst>
                <a:gd name="connsiteX0" fmla="*/ 766921 w 1533844"/>
                <a:gd name="connsiteY0" fmla="*/ 180973 h 1533842"/>
                <a:gd name="connsiteX1" fmla="*/ 180974 w 1533844"/>
                <a:gd name="connsiteY1" fmla="*/ 766920 h 1533842"/>
                <a:gd name="connsiteX2" fmla="*/ 766921 w 1533844"/>
                <a:gd name="connsiteY2" fmla="*/ 1352867 h 1533842"/>
                <a:gd name="connsiteX3" fmla="*/ 1352868 w 1533844"/>
                <a:gd name="connsiteY3" fmla="*/ 766920 h 1533842"/>
                <a:gd name="connsiteX4" fmla="*/ 766921 w 1533844"/>
                <a:gd name="connsiteY4" fmla="*/ 180973 h 1533842"/>
                <a:gd name="connsiteX5" fmla="*/ 766922 w 1533844"/>
                <a:gd name="connsiteY5" fmla="*/ 0 h 1533842"/>
                <a:gd name="connsiteX6" fmla="*/ 1533844 w 1533844"/>
                <a:gd name="connsiteY6" fmla="*/ 766921 h 1533842"/>
                <a:gd name="connsiteX7" fmla="*/ 766922 w 1533844"/>
                <a:gd name="connsiteY7" fmla="*/ 1533842 h 1533842"/>
                <a:gd name="connsiteX8" fmla="*/ 0 w 1533844"/>
                <a:gd name="connsiteY8" fmla="*/ 766921 h 1533842"/>
                <a:gd name="connsiteX9" fmla="*/ 766922 w 1533844"/>
                <a:gd name="connsiteY9" fmla="*/ 0 h 153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3844" h="1533842">
                  <a:moveTo>
                    <a:pt x="766921" y="180973"/>
                  </a:moveTo>
                  <a:cubicBezTo>
                    <a:pt x="443311" y="180973"/>
                    <a:pt x="180974" y="443310"/>
                    <a:pt x="180974" y="766920"/>
                  </a:cubicBezTo>
                  <a:cubicBezTo>
                    <a:pt x="180974" y="1090530"/>
                    <a:pt x="443311" y="1352867"/>
                    <a:pt x="766921" y="1352867"/>
                  </a:cubicBezTo>
                  <a:cubicBezTo>
                    <a:pt x="1090531" y="1352867"/>
                    <a:pt x="1352868" y="1090530"/>
                    <a:pt x="1352868" y="766920"/>
                  </a:cubicBezTo>
                  <a:cubicBezTo>
                    <a:pt x="1352868" y="443310"/>
                    <a:pt x="1090531" y="180973"/>
                    <a:pt x="766921" y="180973"/>
                  </a:cubicBezTo>
                  <a:close/>
                  <a:moveTo>
                    <a:pt x="766922" y="0"/>
                  </a:moveTo>
                  <a:cubicBezTo>
                    <a:pt x="1190481" y="0"/>
                    <a:pt x="1533844" y="343362"/>
                    <a:pt x="1533844" y="766921"/>
                  </a:cubicBezTo>
                  <a:cubicBezTo>
                    <a:pt x="1533844" y="1190480"/>
                    <a:pt x="1190481" y="1533842"/>
                    <a:pt x="766922" y="1533842"/>
                  </a:cubicBezTo>
                  <a:cubicBezTo>
                    <a:pt x="343363" y="1533842"/>
                    <a:pt x="0" y="1190480"/>
                    <a:pt x="0" y="766921"/>
                  </a:cubicBezTo>
                  <a:cubicBezTo>
                    <a:pt x="0" y="343362"/>
                    <a:pt x="343363" y="0"/>
                    <a:pt x="766922" y="0"/>
                  </a:cubicBezTo>
                  <a:close/>
                </a:path>
              </a:pathLst>
            </a:custGeom>
            <a:solidFill>
              <a:srgbClr val="FFFFFF"/>
            </a:solidFill>
            <a:ln>
              <a:noFill/>
            </a:ln>
            <a:effectLst>
              <a:outerShdw blurRad="508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椭圆 13"/>
            <p:cNvSpPr/>
            <p:nvPr>
              <p:custDataLst>
                <p:tags r:id="rId4"/>
              </p:custDataLst>
            </p:nvPr>
          </p:nvSpPr>
          <p:spPr>
            <a:xfrm>
              <a:off x="3309938" y="1606600"/>
              <a:ext cx="1214437" cy="1214437"/>
            </a:xfrm>
            <a:prstGeom prst="ellipse">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文本框 7"/>
            <p:cNvSpPr txBox="1"/>
            <p:nvPr>
              <p:custDataLst>
                <p:tags r:id="rId5"/>
              </p:custDataLst>
            </p:nvPr>
          </p:nvSpPr>
          <p:spPr>
            <a:xfrm>
              <a:off x="5016500" y="1922512"/>
              <a:ext cx="985838" cy="957263"/>
            </a:xfrm>
            <a:custGeom>
              <a:avLst/>
              <a:gdLst>
                <a:gd name="connsiteX0" fmla="*/ 244674 w 985397"/>
                <a:gd name="connsiteY0" fmla="*/ 0 h 957294"/>
                <a:gd name="connsiteX1" fmla="*/ 565547 w 985397"/>
                <a:gd name="connsiteY1" fmla="*/ 0 h 957294"/>
                <a:gd name="connsiteX2" fmla="*/ 565547 w 985397"/>
                <a:gd name="connsiteY2" fmla="*/ 3431 h 957294"/>
                <a:gd name="connsiteX3" fmla="*/ 569488 w 985397"/>
                <a:gd name="connsiteY3" fmla="*/ 3431 h 957294"/>
                <a:gd name="connsiteX4" fmla="*/ 569488 w 985397"/>
                <a:gd name="connsiteY4" fmla="*/ 12412 h 957294"/>
                <a:gd name="connsiteX5" fmla="*/ 578469 w 985397"/>
                <a:gd name="connsiteY5" fmla="*/ 12412 h 957294"/>
                <a:gd name="connsiteX6" fmla="*/ 578469 w 985397"/>
                <a:gd name="connsiteY6" fmla="*/ 21392 h 957294"/>
                <a:gd name="connsiteX7" fmla="*/ 587449 w 985397"/>
                <a:gd name="connsiteY7" fmla="*/ 21392 h 957294"/>
                <a:gd name="connsiteX8" fmla="*/ 587449 w 985397"/>
                <a:gd name="connsiteY8" fmla="*/ 30372 h 957294"/>
                <a:gd name="connsiteX9" fmla="*/ 596429 w 985397"/>
                <a:gd name="connsiteY9" fmla="*/ 30372 h 957294"/>
                <a:gd name="connsiteX10" fmla="*/ 596429 w 985397"/>
                <a:gd name="connsiteY10" fmla="*/ 39352 h 957294"/>
                <a:gd name="connsiteX11" fmla="*/ 605409 w 985397"/>
                <a:gd name="connsiteY11" fmla="*/ 39352 h 957294"/>
                <a:gd name="connsiteX12" fmla="*/ 605409 w 985397"/>
                <a:gd name="connsiteY12" fmla="*/ 48333 h 957294"/>
                <a:gd name="connsiteX13" fmla="*/ 614390 w 985397"/>
                <a:gd name="connsiteY13" fmla="*/ 48333 h 957294"/>
                <a:gd name="connsiteX14" fmla="*/ 614390 w 985397"/>
                <a:gd name="connsiteY14" fmla="*/ 57313 h 957294"/>
                <a:gd name="connsiteX15" fmla="*/ 623370 w 985397"/>
                <a:gd name="connsiteY15" fmla="*/ 57313 h 957294"/>
                <a:gd name="connsiteX16" fmla="*/ 623370 w 985397"/>
                <a:gd name="connsiteY16" fmla="*/ 66293 h 957294"/>
                <a:gd name="connsiteX17" fmla="*/ 632350 w 985397"/>
                <a:gd name="connsiteY17" fmla="*/ 66293 h 957294"/>
                <a:gd name="connsiteX18" fmla="*/ 632350 w 985397"/>
                <a:gd name="connsiteY18" fmla="*/ 75273 h 957294"/>
                <a:gd name="connsiteX19" fmla="*/ 641330 w 985397"/>
                <a:gd name="connsiteY19" fmla="*/ 75273 h 957294"/>
                <a:gd name="connsiteX20" fmla="*/ 641330 w 985397"/>
                <a:gd name="connsiteY20" fmla="*/ 84254 h 957294"/>
                <a:gd name="connsiteX21" fmla="*/ 650310 w 985397"/>
                <a:gd name="connsiteY21" fmla="*/ 84254 h 957294"/>
                <a:gd name="connsiteX22" fmla="*/ 650310 w 985397"/>
                <a:gd name="connsiteY22" fmla="*/ 93234 h 957294"/>
                <a:gd name="connsiteX23" fmla="*/ 659291 w 985397"/>
                <a:gd name="connsiteY23" fmla="*/ 93234 h 957294"/>
                <a:gd name="connsiteX24" fmla="*/ 659291 w 985397"/>
                <a:gd name="connsiteY24" fmla="*/ 102214 h 957294"/>
                <a:gd name="connsiteX25" fmla="*/ 668271 w 985397"/>
                <a:gd name="connsiteY25" fmla="*/ 102214 h 957294"/>
                <a:gd name="connsiteX26" fmla="*/ 668271 w 985397"/>
                <a:gd name="connsiteY26" fmla="*/ 111194 h 957294"/>
                <a:gd name="connsiteX27" fmla="*/ 677251 w 985397"/>
                <a:gd name="connsiteY27" fmla="*/ 111194 h 957294"/>
                <a:gd name="connsiteX28" fmla="*/ 677251 w 985397"/>
                <a:gd name="connsiteY28" fmla="*/ 120175 h 957294"/>
                <a:gd name="connsiteX29" fmla="*/ 686231 w 985397"/>
                <a:gd name="connsiteY29" fmla="*/ 120175 h 957294"/>
                <a:gd name="connsiteX30" fmla="*/ 686231 w 985397"/>
                <a:gd name="connsiteY30" fmla="*/ 129155 h 957294"/>
                <a:gd name="connsiteX31" fmla="*/ 695212 w 985397"/>
                <a:gd name="connsiteY31" fmla="*/ 129155 h 957294"/>
                <a:gd name="connsiteX32" fmla="*/ 695212 w 985397"/>
                <a:gd name="connsiteY32" fmla="*/ 138135 h 957294"/>
                <a:gd name="connsiteX33" fmla="*/ 704192 w 985397"/>
                <a:gd name="connsiteY33" fmla="*/ 138135 h 957294"/>
                <a:gd name="connsiteX34" fmla="*/ 704192 w 985397"/>
                <a:gd name="connsiteY34" fmla="*/ 147115 h 957294"/>
                <a:gd name="connsiteX35" fmla="*/ 713172 w 985397"/>
                <a:gd name="connsiteY35" fmla="*/ 147115 h 957294"/>
                <a:gd name="connsiteX36" fmla="*/ 713172 w 985397"/>
                <a:gd name="connsiteY36" fmla="*/ 156096 h 957294"/>
                <a:gd name="connsiteX37" fmla="*/ 722152 w 985397"/>
                <a:gd name="connsiteY37" fmla="*/ 156096 h 957294"/>
                <a:gd name="connsiteX38" fmla="*/ 722152 w 985397"/>
                <a:gd name="connsiteY38" fmla="*/ 165076 h 957294"/>
                <a:gd name="connsiteX39" fmla="*/ 731133 w 985397"/>
                <a:gd name="connsiteY39" fmla="*/ 165076 h 957294"/>
                <a:gd name="connsiteX40" fmla="*/ 731133 w 985397"/>
                <a:gd name="connsiteY40" fmla="*/ 174056 h 957294"/>
                <a:gd name="connsiteX41" fmla="*/ 740113 w 985397"/>
                <a:gd name="connsiteY41" fmla="*/ 174056 h 957294"/>
                <a:gd name="connsiteX42" fmla="*/ 740113 w 985397"/>
                <a:gd name="connsiteY42" fmla="*/ 183036 h 957294"/>
                <a:gd name="connsiteX43" fmla="*/ 749093 w 985397"/>
                <a:gd name="connsiteY43" fmla="*/ 183036 h 957294"/>
                <a:gd name="connsiteX44" fmla="*/ 749093 w 985397"/>
                <a:gd name="connsiteY44" fmla="*/ 192017 h 957294"/>
                <a:gd name="connsiteX45" fmla="*/ 758073 w 985397"/>
                <a:gd name="connsiteY45" fmla="*/ 192017 h 957294"/>
                <a:gd name="connsiteX46" fmla="*/ 758073 w 985397"/>
                <a:gd name="connsiteY46" fmla="*/ 200997 h 957294"/>
                <a:gd name="connsiteX47" fmla="*/ 767054 w 985397"/>
                <a:gd name="connsiteY47" fmla="*/ 200997 h 957294"/>
                <a:gd name="connsiteX48" fmla="*/ 767054 w 985397"/>
                <a:gd name="connsiteY48" fmla="*/ 209977 h 957294"/>
                <a:gd name="connsiteX49" fmla="*/ 776034 w 985397"/>
                <a:gd name="connsiteY49" fmla="*/ 209977 h 957294"/>
                <a:gd name="connsiteX50" fmla="*/ 776034 w 985397"/>
                <a:gd name="connsiteY50" fmla="*/ 218957 h 957294"/>
                <a:gd name="connsiteX51" fmla="*/ 776933 w 985397"/>
                <a:gd name="connsiteY51" fmla="*/ 218957 h 957294"/>
                <a:gd name="connsiteX52" fmla="*/ 781569 w 985397"/>
                <a:gd name="connsiteY52" fmla="*/ 214321 h 957294"/>
                <a:gd name="connsiteX53" fmla="*/ 985397 w 985397"/>
                <a:gd name="connsiteY53" fmla="*/ 418149 h 957294"/>
                <a:gd name="connsiteX54" fmla="*/ 984064 w 985397"/>
                <a:gd name="connsiteY54" fmla="*/ 431375 h 957294"/>
                <a:gd name="connsiteX55" fmla="*/ 577016 w 985397"/>
                <a:gd name="connsiteY55" fmla="*/ 927661 h 957294"/>
                <a:gd name="connsiteX56" fmla="*/ 481555 w 985397"/>
                <a:gd name="connsiteY56" fmla="*/ 957294 h 957294"/>
                <a:gd name="connsiteX57" fmla="*/ 260076 w 985397"/>
                <a:gd name="connsiteY57" fmla="*/ 735815 h 957294"/>
                <a:gd name="connsiteX58" fmla="*/ 261237 w 985397"/>
                <a:gd name="connsiteY58" fmla="*/ 734654 h 957294"/>
                <a:gd name="connsiteX59" fmla="*/ 256668 w 985397"/>
                <a:gd name="connsiteY59" fmla="*/ 726627 h 957294"/>
                <a:gd name="connsiteX60" fmla="*/ 254540 w 985397"/>
                <a:gd name="connsiteY60" fmla="*/ 729685 h 957294"/>
                <a:gd name="connsiteX61" fmla="*/ 247687 w 985397"/>
                <a:gd name="connsiteY61" fmla="*/ 717647 h 957294"/>
                <a:gd name="connsiteX62" fmla="*/ 245560 w 985397"/>
                <a:gd name="connsiteY62" fmla="*/ 720705 h 957294"/>
                <a:gd name="connsiteX63" fmla="*/ 238707 w 985397"/>
                <a:gd name="connsiteY63" fmla="*/ 708666 h 957294"/>
                <a:gd name="connsiteX64" fmla="*/ 236579 w 985397"/>
                <a:gd name="connsiteY64" fmla="*/ 711725 h 957294"/>
                <a:gd name="connsiteX65" fmla="*/ 229726 w 985397"/>
                <a:gd name="connsiteY65" fmla="*/ 699687 h 957294"/>
                <a:gd name="connsiteX66" fmla="*/ 227599 w 985397"/>
                <a:gd name="connsiteY66" fmla="*/ 702744 h 957294"/>
                <a:gd name="connsiteX67" fmla="*/ 220746 w 985397"/>
                <a:gd name="connsiteY67" fmla="*/ 690706 h 957294"/>
                <a:gd name="connsiteX68" fmla="*/ 218619 w 985397"/>
                <a:gd name="connsiteY68" fmla="*/ 693764 h 957294"/>
                <a:gd name="connsiteX69" fmla="*/ 211766 w 985397"/>
                <a:gd name="connsiteY69" fmla="*/ 681726 h 957294"/>
                <a:gd name="connsiteX70" fmla="*/ 209639 w 985397"/>
                <a:gd name="connsiteY70" fmla="*/ 684784 h 957294"/>
                <a:gd name="connsiteX71" fmla="*/ 202786 w 985397"/>
                <a:gd name="connsiteY71" fmla="*/ 672745 h 957294"/>
                <a:gd name="connsiteX72" fmla="*/ 200658 w 985397"/>
                <a:gd name="connsiteY72" fmla="*/ 675804 h 957294"/>
                <a:gd name="connsiteX73" fmla="*/ 193805 w 985397"/>
                <a:gd name="connsiteY73" fmla="*/ 663766 h 957294"/>
                <a:gd name="connsiteX74" fmla="*/ 191678 w 985397"/>
                <a:gd name="connsiteY74" fmla="*/ 666823 h 957294"/>
                <a:gd name="connsiteX75" fmla="*/ 184825 w 985397"/>
                <a:gd name="connsiteY75" fmla="*/ 654785 h 957294"/>
                <a:gd name="connsiteX76" fmla="*/ 182698 w 985397"/>
                <a:gd name="connsiteY76" fmla="*/ 657843 h 957294"/>
                <a:gd name="connsiteX77" fmla="*/ 175845 w 985397"/>
                <a:gd name="connsiteY77" fmla="*/ 645805 h 957294"/>
                <a:gd name="connsiteX78" fmla="*/ 173718 w 985397"/>
                <a:gd name="connsiteY78" fmla="*/ 648863 h 957294"/>
                <a:gd name="connsiteX79" fmla="*/ 166865 w 985397"/>
                <a:gd name="connsiteY79" fmla="*/ 636824 h 957294"/>
                <a:gd name="connsiteX80" fmla="*/ 164737 w 985397"/>
                <a:gd name="connsiteY80" fmla="*/ 639883 h 957294"/>
                <a:gd name="connsiteX81" fmla="*/ 157884 w 985397"/>
                <a:gd name="connsiteY81" fmla="*/ 627845 h 957294"/>
                <a:gd name="connsiteX82" fmla="*/ 155757 w 985397"/>
                <a:gd name="connsiteY82" fmla="*/ 630902 h 957294"/>
                <a:gd name="connsiteX83" fmla="*/ 148904 w 985397"/>
                <a:gd name="connsiteY83" fmla="*/ 618864 h 957294"/>
                <a:gd name="connsiteX84" fmla="*/ 146777 w 985397"/>
                <a:gd name="connsiteY84" fmla="*/ 621922 h 957294"/>
                <a:gd name="connsiteX85" fmla="*/ 139924 w 985397"/>
                <a:gd name="connsiteY85" fmla="*/ 609884 h 957294"/>
                <a:gd name="connsiteX86" fmla="*/ 137797 w 985397"/>
                <a:gd name="connsiteY86" fmla="*/ 612942 h 957294"/>
                <a:gd name="connsiteX87" fmla="*/ 130944 w 985397"/>
                <a:gd name="connsiteY87" fmla="*/ 600903 h 957294"/>
                <a:gd name="connsiteX88" fmla="*/ 128816 w 985397"/>
                <a:gd name="connsiteY88" fmla="*/ 603962 h 957294"/>
                <a:gd name="connsiteX89" fmla="*/ 121963 w 985397"/>
                <a:gd name="connsiteY89" fmla="*/ 591924 h 957294"/>
                <a:gd name="connsiteX90" fmla="*/ 119836 w 985397"/>
                <a:gd name="connsiteY90" fmla="*/ 594981 h 957294"/>
                <a:gd name="connsiteX91" fmla="*/ 112983 w 985397"/>
                <a:gd name="connsiteY91" fmla="*/ 582943 h 957294"/>
                <a:gd name="connsiteX92" fmla="*/ 110856 w 985397"/>
                <a:gd name="connsiteY92" fmla="*/ 586001 h 957294"/>
                <a:gd name="connsiteX93" fmla="*/ 104003 w 985397"/>
                <a:gd name="connsiteY93" fmla="*/ 573963 h 957294"/>
                <a:gd name="connsiteX94" fmla="*/ 101876 w 985397"/>
                <a:gd name="connsiteY94" fmla="*/ 577021 h 957294"/>
                <a:gd name="connsiteX95" fmla="*/ 95023 w 985397"/>
                <a:gd name="connsiteY95" fmla="*/ 564983 h 957294"/>
                <a:gd name="connsiteX96" fmla="*/ 92896 w 985397"/>
                <a:gd name="connsiteY96" fmla="*/ 568041 h 957294"/>
                <a:gd name="connsiteX97" fmla="*/ 86043 w 985397"/>
                <a:gd name="connsiteY97" fmla="*/ 556002 h 957294"/>
                <a:gd name="connsiteX98" fmla="*/ 83915 w 985397"/>
                <a:gd name="connsiteY98" fmla="*/ 559060 h 957294"/>
                <a:gd name="connsiteX99" fmla="*/ 77062 w 985397"/>
                <a:gd name="connsiteY99" fmla="*/ 547022 h 957294"/>
                <a:gd name="connsiteX100" fmla="*/ 74935 w 985397"/>
                <a:gd name="connsiteY100" fmla="*/ 550080 h 957294"/>
                <a:gd name="connsiteX101" fmla="*/ 68082 w 985397"/>
                <a:gd name="connsiteY101" fmla="*/ 538042 h 957294"/>
                <a:gd name="connsiteX102" fmla="*/ 65955 w 985397"/>
                <a:gd name="connsiteY102" fmla="*/ 541100 h 957294"/>
                <a:gd name="connsiteX103" fmla="*/ 59102 w 985397"/>
                <a:gd name="connsiteY103" fmla="*/ 529062 h 957294"/>
                <a:gd name="connsiteX104" fmla="*/ 56975 w 985397"/>
                <a:gd name="connsiteY104" fmla="*/ 532120 h 957294"/>
                <a:gd name="connsiteX105" fmla="*/ 50122 w 985397"/>
                <a:gd name="connsiteY105" fmla="*/ 520081 h 957294"/>
                <a:gd name="connsiteX106" fmla="*/ 47994 w 985397"/>
                <a:gd name="connsiteY106" fmla="*/ 523139 h 957294"/>
                <a:gd name="connsiteX107" fmla="*/ 45146 w 985397"/>
                <a:gd name="connsiteY107" fmla="*/ 518137 h 957294"/>
                <a:gd name="connsiteX108" fmla="*/ 44053 w 985397"/>
                <a:gd name="connsiteY108" fmla="*/ 519708 h 957294"/>
                <a:gd name="connsiteX109" fmla="*/ 0 w 985397"/>
                <a:gd name="connsiteY109" fmla="*/ 442317 h 957294"/>
                <a:gd name="connsiteX110" fmla="*/ 90488 w 985397"/>
                <a:gd name="connsiteY110" fmla="*/ 311050 h 957294"/>
                <a:gd name="connsiteX111" fmla="*/ 11311 w 985397"/>
                <a:gd name="connsiteY111" fmla="*/ 161925 h 957294"/>
                <a:gd name="connsiteX112" fmla="*/ 54938 w 985397"/>
                <a:gd name="connsiteY112" fmla="*/ 141150 h 957294"/>
                <a:gd name="connsiteX113" fmla="*/ 53554 w 985397"/>
                <a:gd name="connsiteY113" fmla="*/ 141150 h 957294"/>
                <a:gd name="connsiteX114" fmla="*/ 53554 w 985397"/>
                <a:gd name="connsiteY114" fmla="*/ 132170 h 957294"/>
                <a:gd name="connsiteX115" fmla="*/ 44574 w 985397"/>
                <a:gd name="connsiteY115" fmla="*/ 132170 h 957294"/>
                <a:gd name="connsiteX116" fmla="*/ 44574 w 985397"/>
                <a:gd name="connsiteY116" fmla="*/ 123190 h 957294"/>
                <a:gd name="connsiteX117" fmla="*/ 35594 w 985397"/>
                <a:gd name="connsiteY117" fmla="*/ 123190 h 957294"/>
                <a:gd name="connsiteX118" fmla="*/ 35594 w 985397"/>
                <a:gd name="connsiteY118" fmla="*/ 114210 h 957294"/>
                <a:gd name="connsiteX119" fmla="*/ 26614 w 985397"/>
                <a:gd name="connsiteY119" fmla="*/ 114210 h 957294"/>
                <a:gd name="connsiteX120" fmla="*/ 26614 w 985397"/>
                <a:gd name="connsiteY120" fmla="*/ 105229 h 957294"/>
                <a:gd name="connsiteX121" fmla="*/ 17633 w 985397"/>
                <a:gd name="connsiteY121" fmla="*/ 105229 h 957294"/>
                <a:gd name="connsiteX122" fmla="*/ 17633 w 985397"/>
                <a:gd name="connsiteY122" fmla="*/ 101798 h 957294"/>
                <a:gd name="connsiteX123" fmla="*/ 13692 w 985397"/>
                <a:gd name="connsiteY123" fmla="*/ 101798 h 957294"/>
                <a:gd name="connsiteX124" fmla="*/ 13692 w 985397"/>
                <a:gd name="connsiteY124" fmla="*/ 26789 h 957294"/>
                <a:gd name="connsiteX125" fmla="*/ 225624 w 985397"/>
                <a:gd name="connsiteY125" fmla="*/ 26789 h 957294"/>
                <a:gd name="connsiteX126" fmla="*/ 225246 w 985397"/>
                <a:gd name="connsiteY126" fmla="*/ 30220 h 957294"/>
                <a:gd name="connsiteX127" fmla="*/ 229565 w 985397"/>
                <a:gd name="connsiteY127" fmla="*/ 30220 h 957294"/>
                <a:gd name="connsiteX128" fmla="*/ 228575 w 985397"/>
                <a:gd name="connsiteY128" fmla="*/ 39201 h 957294"/>
                <a:gd name="connsiteX129" fmla="*/ 238546 w 985397"/>
                <a:gd name="connsiteY129" fmla="*/ 39201 h 957294"/>
                <a:gd name="connsiteX130" fmla="*/ 237556 w 985397"/>
                <a:gd name="connsiteY130" fmla="*/ 48181 h 957294"/>
                <a:gd name="connsiteX131" fmla="*/ 244674 w 985397"/>
                <a:gd name="connsiteY131" fmla="*/ 48181 h 957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985397" h="957294">
                  <a:moveTo>
                    <a:pt x="244674" y="0"/>
                  </a:moveTo>
                  <a:lnTo>
                    <a:pt x="565547" y="0"/>
                  </a:lnTo>
                  <a:lnTo>
                    <a:pt x="565547" y="3431"/>
                  </a:lnTo>
                  <a:lnTo>
                    <a:pt x="569488" y="3431"/>
                  </a:lnTo>
                  <a:lnTo>
                    <a:pt x="569488" y="12412"/>
                  </a:lnTo>
                  <a:lnTo>
                    <a:pt x="578469" y="12412"/>
                  </a:lnTo>
                  <a:lnTo>
                    <a:pt x="578469" y="21392"/>
                  </a:lnTo>
                  <a:lnTo>
                    <a:pt x="587449" y="21392"/>
                  </a:lnTo>
                  <a:lnTo>
                    <a:pt x="587449" y="30372"/>
                  </a:lnTo>
                  <a:lnTo>
                    <a:pt x="596429" y="30372"/>
                  </a:lnTo>
                  <a:lnTo>
                    <a:pt x="596429" y="39352"/>
                  </a:lnTo>
                  <a:lnTo>
                    <a:pt x="605409" y="39352"/>
                  </a:lnTo>
                  <a:lnTo>
                    <a:pt x="605409" y="48333"/>
                  </a:lnTo>
                  <a:lnTo>
                    <a:pt x="614390" y="48333"/>
                  </a:lnTo>
                  <a:lnTo>
                    <a:pt x="614390" y="57313"/>
                  </a:lnTo>
                  <a:lnTo>
                    <a:pt x="623370" y="57313"/>
                  </a:lnTo>
                  <a:lnTo>
                    <a:pt x="623370" y="66293"/>
                  </a:lnTo>
                  <a:lnTo>
                    <a:pt x="632350" y="66293"/>
                  </a:lnTo>
                  <a:lnTo>
                    <a:pt x="632350" y="75273"/>
                  </a:lnTo>
                  <a:lnTo>
                    <a:pt x="641330" y="75273"/>
                  </a:lnTo>
                  <a:lnTo>
                    <a:pt x="641330" y="84254"/>
                  </a:lnTo>
                  <a:lnTo>
                    <a:pt x="650310" y="84254"/>
                  </a:lnTo>
                  <a:lnTo>
                    <a:pt x="650310" y="93234"/>
                  </a:lnTo>
                  <a:lnTo>
                    <a:pt x="659291" y="93234"/>
                  </a:lnTo>
                  <a:lnTo>
                    <a:pt x="659291" y="102214"/>
                  </a:lnTo>
                  <a:lnTo>
                    <a:pt x="668271" y="102214"/>
                  </a:lnTo>
                  <a:lnTo>
                    <a:pt x="668271" y="111194"/>
                  </a:lnTo>
                  <a:lnTo>
                    <a:pt x="677251" y="111194"/>
                  </a:lnTo>
                  <a:lnTo>
                    <a:pt x="677251" y="120175"/>
                  </a:lnTo>
                  <a:lnTo>
                    <a:pt x="686231" y="120175"/>
                  </a:lnTo>
                  <a:lnTo>
                    <a:pt x="686231" y="129155"/>
                  </a:lnTo>
                  <a:lnTo>
                    <a:pt x="695212" y="129155"/>
                  </a:lnTo>
                  <a:lnTo>
                    <a:pt x="695212" y="138135"/>
                  </a:lnTo>
                  <a:lnTo>
                    <a:pt x="704192" y="138135"/>
                  </a:lnTo>
                  <a:lnTo>
                    <a:pt x="704192" y="147115"/>
                  </a:lnTo>
                  <a:lnTo>
                    <a:pt x="713172" y="147115"/>
                  </a:lnTo>
                  <a:lnTo>
                    <a:pt x="713172" y="156096"/>
                  </a:lnTo>
                  <a:lnTo>
                    <a:pt x="722152" y="156096"/>
                  </a:lnTo>
                  <a:lnTo>
                    <a:pt x="722152" y="165076"/>
                  </a:lnTo>
                  <a:lnTo>
                    <a:pt x="731133" y="165076"/>
                  </a:lnTo>
                  <a:lnTo>
                    <a:pt x="731133" y="174056"/>
                  </a:lnTo>
                  <a:lnTo>
                    <a:pt x="740113" y="174056"/>
                  </a:lnTo>
                  <a:lnTo>
                    <a:pt x="740113" y="183036"/>
                  </a:lnTo>
                  <a:lnTo>
                    <a:pt x="749093" y="183036"/>
                  </a:lnTo>
                  <a:lnTo>
                    <a:pt x="749093" y="192017"/>
                  </a:lnTo>
                  <a:lnTo>
                    <a:pt x="758073" y="192017"/>
                  </a:lnTo>
                  <a:lnTo>
                    <a:pt x="758073" y="200997"/>
                  </a:lnTo>
                  <a:lnTo>
                    <a:pt x="767054" y="200997"/>
                  </a:lnTo>
                  <a:lnTo>
                    <a:pt x="767054" y="209977"/>
                  </a:lnTo>
                  <a:lnTo>
                    <a:pt x="776034" y="209977"/>
                  </a:lnTo>
                  <a:lnTo>
                    <a:pt x="776034" y="218957"/>
                  </a:lnTo>
                  <a:lnTo>
                    <a:pt x="776933" y="218957"/>
                  </a:lnTo>
                  <a:lnTo>
                    <a:pt x="781569" y="214321"/>
                  </a:lnTo>
                  <a:lnTo>
                    <a:pt x="985397" y="418149"/>
                  </a:lnTo>
                  <a:lnTo>
                    <a:pt x="984064" y="431375"/>
                  </a:lnTo>
                  <a:cubicBezTo>
                    <a:pt x="938147" y="655767"/>
                    <a:pt x="783212" y="840447"/>
                    <a:pt x="577016" y="927661"/>
                  </a:cubicBezTo>
                  <a:lnTo>
                    <a:pt x="481555" y="957294"/>
                  </a:lnTo>
                  <a:lnTo>
                    <a:pt x="260076" y="735815"/>
                  </a:lnTo>
                  <a:lnTo>
                    <a:pt x="261237" y="734654"/>
                  </a:lnTo>
                  <a:lnTo>
                    <a:pt x="256668" y="726627"/>
                  </a:lnTo>
                  <a:lnTo>
                    <a:pt x="254540" y="729685"/>
                  </a:lnTo>
                  <a:lnTo>
                    <a:pt x="247687" y="717647"/>
                  </a:lnTo>
                  <a:lnTo>
                    <a:pt x="245560" y="720705"/>
                  </a:lnTo>
                  <a:lnTo>
                    <a:pt x="238707" y="708666"/>
                  </a:lnTo>
                  <a:lnTo>
                    <a:pt x="236579" y="711725"/>
                  </a:lnTo>
                  <a:lnTo>
                    <a:pt x="229726" y="699687"/>
                  </a:lnTo>
                  <a:lnTo>
                    <a:pt x="227599" y="702744"/>
                  </a:lnTo>
                  <a:lnTo>
                    <a:pt x="220746" y="690706"/>
                  </a:lnTo>
                  <a:lnTo>
                    <a:pt x="218619" y="693764"/>
                  </a:lnTo>
                  <a:lnTo>
                    <a:pt x="211766" y="681726"/>
                  </a:lnTo>
                  <a:lnTo>
                    <a:pt x="209639" y="684784"/>
                  </a:lnTo>
                  <a:lnTo>
                    <a:pt x="202786" y="672745"/>
                  </a:lnTo>
                  <a:lnTo>
                    <a:pt x="200658" y="675804"/>
                  </a:lnTo>
                  <a:lnTo>
                    <a:pt x="193805" y="663766"/>
                  </a:lnTo>
                  <a:lnTo>
                    <a:pt x="191678" y="666823"/>
                  </a:lnTo>
                  <a:lnTo>
                    <a:pt x="184825" y="654785"/>
                  </a:lnTo>
                  <a:lnTo>
                    <a:pt x="182698" y="657843"/>
                  </a:lnTo>
                  <a:lnTo>
                    <a:pt x="175845" y="645805"/>
                  </a:lnTo>
                  <a:lnTo>
                    <a:pt x="173718" y="648863"/>
                  </a:lnTo>
                  <a:lnTo>
                    <a:pt x="166865" y="636824"/>
                  </a:lnTo>
                  <a:lnTo>
                    <a:pt x="164737" y="639883"/>
                  </a:lnTo>
                  <a:lnTo>
                    <a:pt x="157884" y="627845"/>
                  </a:lnTo>
                  <a:lnTo>
                    <a:pt x="155757" y="630902"/>
                  </a:lnTo>
                  <a:lnTo>
                    <a:pt x="148904" y="618864"/>
                  </a:lnTo>
                  <a:lnTo>
                    <a:pt x="146777" y="621922"/>
                  </a:lnTo>
                  <a:lnTo>
                    <a:pt x="139924" y="609884"/>
                  </a:lnTo>
                  <a:lnTo>
                    <a:pt x="137797" y="612942"/>
                  </a:lnTo>
                  <a:lnTo>
                    <a:pt x="130944" y="600903"/>
                  </a:lnTo>
                  <a:lnTo>
                    <a:pt x="128816" y="603962"/>
                  </a:lnTo>
                  <a:lnTo>
                    <a:pt x="121963" y="591924"/>
                  </a:lnTo>
                  <a:lnTo>
                    <a:pt x="119836" y="594981"/>
                  </a:lnTo>
                  <a:lnTo>
                    <a:pt x="112983" y="582943"/>
                  </a:lnTo>
                  <a:lnTo>
                    <a:pt x="110856" y="586001"/>
                  </a:lnTo>
                  <a:lnTo>
                    <a:pt x="104003" y="573963"/>
                  </a:lnTo>
                  <a:lnTo>
                    <a:pt x="101876" y="577021"/>
                  </a:lnTo>
                  <a:lnTo>
                    <a:pt x="95023" y="564983"/>
                  </a:lnTo>
                  <a:lnTo>
                    <a:pt x="92896" y="568041"/>
                  </a:lnTo>
                  <a:lnTo>
                    <a:pt x="86043" y="556002"/>
                  </a:lnTo>
                  <a:lnTo>
                    <a:pt x="83915" y="559060"/>
                  </a:lnTo>
                  <a:lnTo>
                    <a:pt x="77062" y="547022"/>
                  </a:lnTo>
                  <a:lnTo>
                    <a:pt x="74935" y="550080"/>
                  </a:lnTo>
                  <a:lnTo>
                    <a:pt x="68082" y="538042"/>
                  </a:lnTo>
                  <a:lnTo>
                    <a:pt x="65955" y="541100"/>
                  </a:lnTo>
                  <a:lnTo>
                    <a:pt x="59102" y="529062"/>
                  </a:lnTo>
                  <a:lnTo>
                    <a:pt x="56975" y="532120"/>
                  </a:lnTo>
                  <a:lnTo>
                    <a:pt x="50122" y="520081"/>
                  </a:lnTo>
                  <a:lnTo>
                    <a:pt x="47994" y="523139"/>
                  </a:lnTo>
                  <a:lnTo>
                    <a:pt x="45146" y="518137"/>
                  </a:lnTo>
                  <a:lnTo>
                    <a:pt x="44053" y="519708"/>
                  </a:lnTo>
                  <a:cubicBezTo>
                    <a:pt x="31353" y="494307"/>
                    <a:pt x="16669" y="468511"/>
                    <a:pt x="0" y="442317"/>
                  </a:cubicBezTo>
                  <a:cubicBezTo>
                    <a:pt x="37108" y="400645"/>
                    <a:pt x="67270" y="356890"/>
                    <a:pt x="90488" y="311050"/>
                  </a:cubicBezTo>
                  <a:cubicBezTo>
                    <a:pt x="66080" y="263425"/>
                    <a:pt x="39688" y="213717"/>
                    <a:pt x="11311" y="161925"/>
                  </a:cubicBezTo>
                  <a:lnTo>
                    <a:pt x="54938" y="141150"/>
                  </a:lnTo>
                  <a:lnTo>
                    <a:pt x="53554" y="141150"/>
                  </a:lnTo>
                  <a:lnTo>
                    <a:pt x="53554" y="132170"/>
                  </a:lnTo>
                  <a:lnTo>
                    <a:pt x="44574" y="132170"/>
                  </a:lnTo>
                  <a:lnTo>
                    <a:pt x="44574" y="123190"/>
                  </a:lnTo>
                  <a:lnTo>
                    <a:pt x="35594" y="123190"/>
                  </a:lnTo>
                  <a:lnTo>
                    <a:pt x="35594" y="114210"/>
                  </a:lnTo>
                  <a:lnTo>
                    <a:pt x="26614" y="114210"/>
                  </a:lnTo>
                  <a:lnTo>
                    <a:pt x="26614" y="105229"/>
                  </a:lnTo>
                  <a:lnTo>
                    <a:pt x="17633" y="105229"/>
                  </a:lnTo>
                  <a:lnTo>
                    <a:pt x="17633" y="101798"/>
                  </a:lnTo>
                  <a:lnTo>
                    <a:pt x="13692" y="101798"/>
                  </a:lnTo>
                  <a:lnTo>
                    <a:pt x="13692" y="26789"/>
                  </a:lnTo>
                  <a:lnTo>
                    <a:pt x="225624" y="26789"/>
                  </a:lnTo>
                  <a:lnTo>
                    <a:pt x="225246" y="30220"/>
                  </a:lnTo>
                  <a:lnTo>
                    <a:pt x="229565" y="30220"/>
                  </a:lnTo>
                  <a:lnTo>
                    <a:pt x="228575" y="39201"/>
                  </a:lnTo>
                  <a:lnTo>
                    <a:pt x="238546" y="39201"/>
                  </a:lnTo>
                  <a:lnTo>
                    <a:pt x="237556" y="48181"/>
                  </a:lnTo>
                  <a:lnTo>
                    <a:pt x="244674" y="48181"/>
                  </a:lnTo>
                  <a:close/>
                </a:path>
              </a:pathLst>
            </a:custGeom>
            <a:gradFill>
              <a:gsLst>
                <a:gs pos="0">
                  <a:schemeClr val="tx2">
                    <a:lumMod val="50000"/>
                  </a:schemeClr>
                </a:gs>
                <a:gs pos="100000">
                  <a:schemeClr val="tx2"/>
                </a:gs>
              </a:gsLst>
              <a:lin ang="2700000" scaled="0"/>
            </a:gradFill>
            <a:ln>
              <a:noFill/>
            </a:ln>
            <a:effectLst/>
          </p:spPr>
          <p:txBody>
            <a:bodyPr/>
            <a:lstStyle>
              <a:defPPr>
                <a:defRPr lang="zh-CN"/>
              </a:defPPr>
              <a:lvl1pPr>
                <a:defRPr sz="4000" b="1">
                  <a:solidFill>
                    <a:schemeClr val="bg1"/>
                  </a:solidFill>
                </a:defRPr>
              </a:lvl1pPr>
            </a:lstStyle>
            <a:p>
              <a:pPr eaLnBrk="1" fontAlgn="auto" hangingPunct="1">
                <a:spcBef>
                  <a:spcPts val="0"/>
                </a:spcBef>
                <a:spcAft>
                  <a:spcPts val="0"/>
                </a:spcAft>
                <a:defRPr/>
              </a:pPr>
              <a:endParaRPr lang="zh-CN" altLang="en-US" dirty="0">
                <a:latin typeface="+mn-lt"/>
                <a:ea typeface="+mn-ea"/>
              </a:endParaRPr>
            </a:p>
          </p:txBody>
        </p:sp>
        <p:sp>
          <p:nvSpPr>
            <p:cNvPr id="16" name="文本框 9"/>
            <p:cNvSpPr>
              <a:spLocks/>
            </p:cNvSpPr>
            <p:nvPr>
              <p:custDataLst>
                <p:tags r:id="rId6"/>
              </p:custDataLst>
            </p:nvPr>
          </p:nvSpPr>
          <p:spPr bwMode="auto">
            <a:xfrm>
              <a:off x="5016500" y="1922512"/>
              <a:ext cx="603250" cy="566738"/>
            </a:xfrm>
            <a:custGeom>
              <a:avLst/>
              <a:gdLst>
                <a:gd name="T0" fmla="*/ 365522 w 603647"/>
                <a:gd name="T1" fmla="*/ 114300 h 567333"/>
                <a:gd name="T2" fmla="*/ 445889 w 603647"/>
                <a:gd name="T3" fmla="*/ 114300 h 567333"/>
                <a:gd name="T4" fmla="*/ 429518 w 603647"/>
                <a:gd name="T5" fmla="*/ 324445 h 567333"/>
                <a:gd name="T6" fmla="*/ 470297 w 603647"/>
                <a:gd name="T7" fmla="*/ 324445 h 567333"/>
                <a:gd name="T8" fmla="*/ 470297 w 603647"/>
                <a:gd name="T9" fmla="*/ 456009 h 567333"/>
                <a:gd name="T10" fmla="*/ 495300 w 603647"/>
                <a:gd name="T11" fmla="*/ 482798 h 567333"/>
                <a:gd name="T12" fmla="*/ 517624 w 603647"/>
                <a:gd name="T13" fmla="*/ 470594 h 567333"/>
                <a:gd name="T14" fmla="*/ 528638 w 603647"/>
                <a:gd name="T15" fmla="*/ 388143 h 567333"/>
                <a:gd name="T16" fmla="*/ 603647 w 603647"/>
                <a:gd name="T17" fmla="*/ 419695 h 567333"/>
                <a:gd name="T18" fmla="*/ 565547 w 603647"/>
                <a:gd name="T19" fmla="*/ 536823 h 567333"/>
                <a:gd name="T20" fmla="*/ 514350 w 603647"/>
                <a:gd name="T21" fmla="*/ 552450 h 567333"/>
                <a:gd name="T22" fmla="*/ 470297 w 603647"/>
                <a:gd name="T23" fmla="*/ 552450 h 567333"/>
                <a:gd name="T24" fmla="*/ 397074 w 603647"/>
                <a:gd name="T25" fmla="*/ 480417 h 567333"/>
                <a:gd name="T26" fmla="*/ 397074 w 603647"/>
                <a:gd name="T27" fmla="*/ 419397 h 567333"/>
                <a:gd name="T28" fmla="*/ 241697 w 603647"/>
                <a:gd name="T29" fmla="*/ 567333 h 567333"/>
                <a:gd name="T30" fmla="*/ 185738 w 603647"/>
                <a:gd name="T31" fmla="*/ 495300 h 567333"/>
                <a:gd name="T32" fmla="*/ 335161 w 603647"/>
                <a:gd name="T33" fmla="*/ 365522 h 567333"/>
                <a:gd name="T34" fmla="*/ 365522 w 603647"/>
                <a:gd name="T35" fmla="*/ 114300 h 567333"/>
                <a:gd name="T36" fmla="*/ 13692 w 603647"/>
                <a:gd name="T37" fmla="*/ 26789 h 567333"/>
                <a:gd name="T38" fmla="*/ 225624 w 603647"/>
                <a:gd name="T39" fmla="*/ 26789 h 567333"/>
                <a:gd name="T40" fmla="*/ 171450 w 603647"/>
                <a:gd name="T41" fmla="*/ 307776 h 567333"/>
                <a:gd name="T42" fmla="*/ 238720 w 603647"/>
                <a:gd name="T43" fmla="*/ 434578 h 567333"/>
                <a:gd name="T44" fmla="*/ 172641 w 603647"/>
                <a:gd name="T45" fmla="*/ 478631 h 567333"/>
                <a:gd name="T46" fmla="*/ 131862 w 603647"/>
                <a:gd name="T47" fmla="*/ 393501 h 567333"/>
                <a:gd name="T48" fmla="*/ 44053 w 603647"/>
                <a:gd name="T49" fmla="*/ 519708 h 567333"/>
                <a:gd name="T50" fmla="*/ 0 w 603647"/>
                <a:gd name="T51" fmla="*/ 442317 h 567333"/>
                <a:gd name="T52" fmla="*/ 90488 w 603647"/>
                <a:gd name="T53" fmla="*/ 311050 h 567333"/>
                <a:gd name="T54" fmla="*/ 11311 w 603647"/>
                <a:gd name="T55" fmla="*/ 161925 h 567333"/>
                <a:gd name="T56" fmla="*/ 73819 w 603647"/>
                <a:gd name="T57" fmla="*/ 132159 h 567333"/>
                <a:gd name="T58" fmla="*/ 125313 w 603647"/>
                <a:gd name="T59" fmla="*/ 224135 h 567333"/>
                <a:gd name="T60" fmla="*/ 147638 w 603647"/>
                <a:gd name="T61" fmla="*/ 101798 h 567333"/>
                <a:gd name="T62" fmla="*/ 13692 w 603647"/>
                <a:gd name="T63" fmla="*/ 101798 h 567333"/>
                <a:gd name="T64" fmla="*/ 13692 w 603647"/>
                <a:gd name="T65" fmla="*/ 26789 h 567333"/>
                <a:gd name="T66" fmla="*/ 244674 w 603647"/>
                <a:gd name="T67" fmla="*/ 0 h 567333"/>
                <a:gd name="T68" fmla="*/ 565547 w 603647"/>
                <a:gd name="T69" fmla="*/ 0 h 567333"/>
                <a:gd name="T70" fmla="*/ 565547 w 603647"/>
                <a:gd name="T71" fmla="*/ 363140 h 567333"/>
                <a:gd name="T72" fmla="*/ 485775 w 603647"/>
                <a:gd name="T73" fmla="*/ 363140 h 567333"/>
                <a:gd name="T74" fmla="*/ 485775 w 603647"/>
                <a:gd name="T75" fmla="*/ 77390 h 567333"/>
                <a:gd name="T76" fmla="*/ 324445 w 603647"/>
                <a:gd name="T77" fmla="*/ 77390 h 567333"/>
                <a:gd name="T78" fmla="*/ 324445 w 603647"/>
                <a:gd name="T79" fmla="*/ 366712 h 567333"/>
                <a:gd name="T80" fmla="*/ 244674 w 603647"/>
                <a:gd name="T81" fmla="*/ 366712 h 567333"/>
                <a:gd name="T82" fmla="*/ 244674 w 603647"/>
                <a:gd name="T83" fmla="*/ 0 h 567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03647" h="567333">
                  <a:moveTo>
                    <a:pt x="365522" y="114300"/>
                  </a:moveTo>
                  <a:lnTo>
                    <a:pt x="445889" y="114300"/>
                  </a:lnTo>
                  <a:cubicBezTo>
                    <a:pt x="446683" y="198636"/>
                    <a:pt x="441226" y="268684"/>
                    <a:pt x="429518" y="324445"/>
                  </a:cubicBezTo>
                  <a:lnTo>
                    <a:pt x="470297" y="324445"/>
                  </a:lnTo>
                  <a:lnTo>
                    <a:pt x="470297" y="456009"/>
                  </a:lnTo>
                  <a:cubicBezTo>
                    <a:pt x="470297" y="473868"/>
                    <a:pt x="478631" y="482798"/>
                    <a:pt x="495300" y="482798"/>
                  </a:cubicBezTo>
                  <a:cubicBezTo>
                    <a:pt x="506214" y="482798"/>
                    <a:pt x="513656" y="478730"/>
                    <a:pt x="517624" y="470594"/>
                  </a:cubicBezTo>
                  <a:cubicBezTo>
                    <a:pt x="521593" y="462458"/>
                    <a:pt x="525264" y="434975"/>
                    <a:pt x="528638" y="388143"/>
                  </a:cubicBezTo>
                  <a:cubicBezTo>
                    <a:pt x="554831" y="400447"/>
                    <a:pt x="579835" y="410964"/>
                    <a:pt x="603647" y="419695"/>
                  </a:cubicBezTo>
                  <a:cubicBezTo>
                    <a:pt x="594122" y="487362"/>
                    <a:pt x="581422" y="526405"/>
                    <a:pt x="565547" y="536823"/>
                  </a:cubicBezTo>
                  <a:cubicBezTo>
                    <a:pt x="549672" y="547241"/>
                    <a:pt x="532606" y="552450"/>
                    <a:pt x="514350" y="552450"/>
                  </a:cubicBezTo>
                  <a:lnTo>
                    <a:pt x="470297" y="552450"/>
                  </a:lnTo>
                  <a:cubicBezTo>
                    <a:pt x="421481" y="552450"/>
                    <a:pt x="397074" y="528439"/>
                    <a:pt x="397074" y="480417"/>
                  </a:cubicBezTo>
                  <a:lnTo>
                    <a:pt x="397074" y="419397"/>
                  </a:lnTo>
                  <a:cubicBezTo>
                    <a:pt x="366911" y="479325"/>
                    <a:pt x="315119" y="528637"/>
                    <a:pt x="241697" y="567333"/>
                  </a:cubicBezTo>
                  <a:cubicBezTo>
                    <a:pt x="226616" y="545504"/>
                    <a:pt x="207963" y="521493"/>
                    <a:pt x="185738" y="495300"/>
                  </a:cubicBezTo>
                  <a:cubicBezTo>
                    <a:pt x="262731" y="460970"/>
                    <a:pt x="312539" y="417711"/>
                    <a:pt x="335161" y="365522"/>
                  </a:cubicBezTo>
                  <a:cubicBezTo>
                    <a:pt x="357783" y="313333"/>
                    <a:pt x="367903" y="229592"/>
                    <a:pt x="365522" y="114300"/>
                  </a:cubicBezTo>
                  <a:close/>
                  <a:moveTo>
                    <a:pt x="13692" y="26789"/>
                  </a:moveTo>
                  <a:lnTo>
                    <a:pt x="225624" y="26789"/>
                  </a:lnTo>
                  <a:cubicBezTo>
                    <a:pt x="222052" y="129381"/>
                    <a:pt x="203994" y="223043"/>
                    <a:pt x="171450" y="307776"/>
                  </a:cubicBezTo>
                  <a:lnTo>
                    <a:pt x="238720" y="434578"/>
                  </a:lnTo>
                  <a:lnTo>
                    <a:pt x="172641" y="478631"/>
                  </a:lnTo>
                  <a:cubicBezTo>
                    <a:pt x="159941" y="451247"/>
                    <a:pt x="146348" y="422870"/>
                    <a:pt x="131862" y="393501"/>
                  </a:cubicBezTo>
                  <a:cubicBezTo>
                    <a:pt x="107454" y="438547"/>
                    <a:pt x="78184" y="480615"/>
                    <a:pt x="44053" y="519708"/>
                  </a:cubicBezTo>
                  <a:cubicBezTo>
                    <a:pt x="31353" y="494307"/>
                    <a:pt x="16669" y="468511"/>
                    <a:pt x="0" y="442317"/>
                  </a:cubicBezTo>
                  <a:cubicBezTo>
                    <a:pt x="37108" y="400645"/>
                    <a:pt x="67270" y="356890"/>
                    <a:pt x="90488" y="311050"/>
                  </a:cubicBezTo>
                  <a:cubicBezTo>
                    <a:pt x="66080" y="263425"/>
                    <a:pt x="39688" y="213717"/>
                    <a:pt x="11311" y="161925"/>
                  </a:cubicBezTo>
                  <a:lnTo>
                    <a:pt x="73819" y="132159"/>
                  </a:lnTo>
                  <a:lnTo>
                    <a:pt x="125313" y="224135"/>
                  </a:lnTo>
                  <a:cubicBezTo>
                    <a:pt x="137418" y="184844"/>
                    <a:pt x="144859" y="144065"/>
                    <a:pt x="147638" y="101798"/>
                  </a:cubicBezTo>
                  <a:lnTo>
                    <a:pt x="13692" y="101798"/>
                  </a:lnTo>
                  <a:lnTo>
                    <a:pt x="13692" y="26789"/>
                  </a:lnTo>
                  <a:close/>
                  <a:moveTo>
                    <a:pt x="244674" y="0"/>
                  </a:moveTo>
                  <a:lnTo>
                    <a:pt x="565547" y="0"/>
                  </a:lnTo>
                  <a:lnTo>
                    <a:pt x="565547" y="363140"/>
                  </a:lnTo>
                  <a:lnTo>
                    <a:pt x="485775" y="363140"/>
                  </a:lnTo>
                  <a:lnTo>
                    <a:pt x="485775" y="77390"/>
                  </a:lnTo>
                  <a:lnTo>
                    <a:pt x="324445" y="77390"/>
                  </a:lnTo>
                  <a:lnTo>
                    <a:pt x="324445" y="366712"/>
                  </a:lnTo>
                  <a:lnTo>
                    <a:pt x="244674" y="366712"/>
                  </a:lnTo>
                  <a:lnTo>
                    <a:pt x="24467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7" name="任意多边形 16"/>
            <p:cNvSpPr/>
            <p:nvPr>
              <p:custDataLst>
                <p:tags r:id="rId7"/>
              </p:custDataLst>
            </p:nvPr>
          </p:nvSpPr>
          <p:spPr>
            <a:xfrm>
              <a:off x="4637088" y="1524050"/>
              <a:ext cx="1376362" cy="1376362"/>
            </a:xfrm>
            <a:custGeom>
              <a:avLst/>
              <a:gdLst>
                <a:gd name="connsiteX0" fmla="*/ 766921 w 1533844"/>
                <a:gd name="connsiteY0" fmla="*/ 180973 h 1533842"/>
                <a:gd name="connsiteX1" fmla="*/ 180974 w 1533844"/>
                <a:gd name="connsiteY1" fmla="*/ 766920 h 1533842"/>
                <a:gd name="connsiteX2" fmla="*/ 766921 w 1533844"/>
                <a:gd name="connsiteY2" fmla="*/ 1352867 h 1533842"/>
                <a:gd name="connsiteX3" fmla="*/ 1352868 w 1533844"/>
                <a:gd name="connsiteY3" fmla="*/ 766920 h 1533842"/>
                <a:gd name="connsiteX4" fmla="*/ 766921 w 1533844"/>
                <a:gd name="connsiteY4" fmla="*/ 180973 h 1533842"/>
                <a:gd name="connsiteX5" fmla="*/ 766922 w 1533844"/>
                <a:gd name="connsiteY5" fmla="*/ 0 h 1533842"/>
                <a:gd name="connsiteX6" fmla="*/ 1533844 w 1533844"/>
                <a:gd name="connsiteY6" fmla="*/ 766921 h 1533842"/>
                <a:gd name="connsiteX7" fmla="*/ 766922 w 1533844"/>
                <a:gd name="connsiteY7" fmla="*/ 1533842 h 1533842"/>
                <a:gd name="connsiteX8" fmla="*/ 0 w 1533844"/>
                <a:gd name="connsiteY8" fmla="*/ 766921 h 1533842"/>
                <a:gd name="connsiteX9" fmla="*/ 766922 w 1533844"/>
                <a:gd name="connsiteY9" fmla="*/ 0 h 153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3844" h="1533842">
                  <a:moveTo>
                    <a:pt x="766921" y="180973"/>
                  </a:moveTo>
                  <a:cubicBezTo>
                    <a:pt x="443311" y="180973"/>
                    <a:pt x="180974" y="443310"/>
                    <a:pt x="180974" y="766920"/>
                  </a:cubicBezTo>
                  <a:cubicBezTo>
                    <a:pt x="180974" y="1090530"/>
                    <a:pt x="443311" y="1352867"/>
                    <a:pt x="766921" y="1352867"/>
                  </a:cubicBezTo>
                  <a:cubicBezTo>
                    <a:pt x="1090531" y="1352867"/>
                    <a:pt x="1352868" y="1090530"/>
                    <a:pt x="1352868" y="766920"/>
                  </a:cubicBezTo>
                  <a:cubicBezTo>
                    <a:pt x="1352868" y="443310"/>
                    <a:pt x="1090531" y="180973"/>
                    <a:pt x="766921" y="180973"/>
                  </a:cubicBezTo>
                  <a:close/>
                  <a:moveTo>
                    <a:pt x="766922" y="0"/>
                  </a:moveTo>
                  <a:cubicBezTo>
                    <a:pt x="1190481" y="0"/>
                    <a:pt x="1533844" y="343362"/>
                    <a:pt x="1533844" y="766921"/>
                  </a:cubicBezTo>
                  <a:cubicBezTo>
                    <a:pt x="1533844" y="1190480"/>
                    <a:pt x="1190481" y="1533842"/>
                    <a:pt x="766922" y="1533842"/>
                  </a:cubicBezTo>
                  <a:cubicBezTo>
                    <a:pt x="343363" y="1533842"/>
                    <a:pt x="0" y="1190480"/>
                    <a:pt x="0" y="766921"/>
                  </a:cubicBezTo>
                  <a:cubicBezTo>
                    <a:pt x="0" y="343362"/>
                    <a:pt x="343363" y="0"/>
                    <a:pt x="766922" y="0"/>
                  </a:cubicBezTo>
                  <a:close/>
                </a:path>
              </a:pathLst>
            </a:custGeom>
            <a:solidFill>
              <a:srgbClr val="FFFFFF"/>
            </a:solidFill>
            <a:ln>
              <a:noFill/>
            </a:ln>
            <a:effectLst>
              <a:outerShdw blurRad="508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椭圆 17"/>
            <p:cNvSpPr/>
            <p:nvPr>
              <p:custDataLst>
                <p:tags r:id="rId8"/>
              </p:custDataLst>
            </p:nvPr>
          </p:nvSpPr>
          <p:spPr>
            <a:xfrm>
              <a:off x="4711700" y="1598662"/>
              <a:ext cx="1214438" cy="1214438"/>
            </a:xfrm>
            <a:prstGeom prst="ellipse">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文本框 12"/>
            <p:cNvSpPr txBox="1"/>
            <p:nvPr>
              <p:custDataLst>
                <p:tags r:id="rId9"/>
              </p:custDataLst>
            </p:nvPr>
          </p:nvSpPr>
          <p:spPr>
            <a:xfrm>
              <a:off x="6438900" y="1909812"/>
              <a:ext cx="969963" cy="955675"/>
            </a:xfrm>
            <a:custGeom>
              <a:avLst/>
              <a:gdLst>
                <a:gd name="connsiteX0" fmla="*/ 547092 w 970228"/>
                <a:gd name="connsiteY0" fmla="*/ 0 h 955344"/>
                <a:gd name="connsiteX1" fmla="*/ 549460 w 970228"/>
                <a:gd name="connsiteY1" fmla="*/ 11951 h 955344"/>
                <a:gd name="connsiteX2" fmla="*/ 553392 w 970228"/>
                <a:gd name="connsiteY2" fmla="*/ 11758 h 955344"/>
                <a:gd name="connsiteX3" fmla="*/ 555241 w 970228"/>
                <a:gd name="connsiteY3" fmla="*/ 21089 h 955344"/>
                <a:gd name="connsiteX4" fmla="*/ 562372 w 970228"/>
                <a:gd name="connsiteY4" fmla="*/ 20739 h 955344"/>
                <a:gd name="connsiteX5" fmla="*/ 564221 w 970228"/>
                <a:gd name="connsiteY5" fmla="*/ 30069 h 955344"/>
                <a:gd name="connsiteX6" fmla="*/ 571353 w 970228"/>
                <a:gd name="connsiteY6" fmla="*/ 29719 h 955344"/>
                <a:gd name="connsiteX7" fmla="*/ 573202 w 970228"/>
                <a:gd name="connsiteY7" fmla="*/ 39049 h 955344"/>
                <a:gd name="connsiteX8" fmla="*/ 580333 w 970228"/>
                <a:gd name="connsiteY8" fmla="*/ 38699 h 955344"/>
                <a:gd name="connsiteX9" fmla="*/ 582182 w 970228"/>
                <a:gd name="connsiteY9" fmla="*/ 48029 h 955344"/>
                <a:gd name="connsiteX10" fmla="*/ 589313 w 970228"/>
                <a:gd name="connsiteY10" fmla="*/ 47679 h 955344"/>
                <a:gd name="connsiteX11" fmla="*/ 591162 w 970228"/>
                <a:gd name="connsiteY11" fmla="*/ 57009 h 955344"/>
                <a:gd name="connsiteX12" fmla="*/ 598293 w 970228"/>
                <a:gd name="connsiteY12" fmla="*/ 56659 h 955344"/>
                <a:gd name="connsiteX13" fmla="*/ 600142 w 970228"/>
                <a:gd name="connsiteY13" fmla="*/ 65990 h 955344"/>
                <a:gd name="connsiteX14" fmla="*/ 607274 w 970228"/>
                <a:gd name="connsiteY14" fmla="*/ 65640 h 955344"/>
                <a:gd name="connsiteX15" fmla="*/ 609123 w 970228"/>
                <a:gd name="connsiteY15" fmla="*/ 74970 h 955344"/>
                <a:gd name="connsiteX16" fmla="*/ 616254 w 970228"/>
                <a:gd name="connsiteY16" fmla="*/ 74620 h 955344"/>
                <a:gd name="connsiteX17" fmla="*/ 618103 w 970228"/>
                <a:gd name="connsiteY17" fmla="*/ 83950 h 955344"/>
                <a:gd name="connsiteX18" fmla="*/ 625234 w 970228"/>
                <a:gd name="connsiteY18" fmla="*/ 83600 h 955344"/>
                <a:gd name="connsiteX19" fmla="*/ 627083 w 970228"/>
                <a:gd name="connsiteY19" fmla="*/ 92931 h 955344"/>
                <a:gd name="connsiteX20" fmla="*/ 634214 w 970228"/>
                <a:gd name="connsiteY20" fmla="*/ 92581 h 955344"/>
                <a:gd name="connsiteX21" fmla="*/ 636063 w 970228"/>
                <a:gd name="connsiteY21" fmla="*/ 101911 h 955344"/>
                <a:gd name="connsiteX22" fmla="*/ 643195 w 970228"/>
                <a:gd name="connsiteY22" fmla="*/ 101561 h 955344"/>
                <a:gd name="connsiteX23" fmla="*/ 645044 w 970228"/>
                <a:gd name="connsiteY23" fmla="*/ 110891 h 955344"/>
                <a:gd name="connsiteX24" fmla="*/ 652175 w 970228"/>
                <a:gd name="connsiteY24" fmla="*/ 110541 h 955344"/>
                <a:gd name="connsiteX25" fmla="*/ 654024 w 970228"/>
                <a:gd name="connsiteY25" fmla="*/ 119871 h 955344"/>
                <a:gd name="connsiteX26" fmla="*/ 661155 w 970228"/>
                <a:gd name="connsiteY26" fmla="*/ 119521 h 955344"/>
                <a:gd name="connsiteX27" fmla="*/ 663004 w 970228"/>
                <a:gd name="connsiteY27" fmla="*/ 128852 h 955344"/>
                <a:gd name="connsiteX28" fmla="*/ 670135 w 970228"/>
                <a:gd name="connsiteY28" fmla="*/ 128502 h 955344"/>
                <a:gd name="connsiteX29" fmla="*/ 671984 w 970228"/>
                <a:gd name="connsiteY29" fmla="*/ 137832 h 955344"/>
                <a:gd name="connsiteX30" fmla="*/ 679116 w 970228"/>
                <a:gd name="connsiteY30" fmla="*/ 137482 h 955344"/>
                <a:gd name="connsiteX31" fmla="*/ 680965 w 970228"/>
                <a:gd name="connsiteY31" fmla="*/ 146812 h 955344"/>
                <a:gd name="connsiteX32" fmla="*/ 688096 w 970228"/>
                <a:gd name="connsiteY32" fmla="*/ 146462 h 955344"/>
                <a:gd name="connsiteX33" fmla="*/ 689945 w 970228"/>
                <a:gd name="connsiteY33" fmla="*/ 155792 h 955344"/>
                <a:gd name="connsiteX34" fmla="*/ 697076 w 970228"/>
                <a:gd name="connsiteY34" fmla="*/ 155442 h 955344"/>
                <a:gd name="connsiteX35" fmla="*/ 698925 w 970228"/>
                <a:gd name="connsiteY35" fmla="*/ 164773 h 955344"/>
                <a:gd name="connsiteX36" fmla="*/ 706056 w 970228"/>
                <a:gd name="connsiteY36" fmla="*/ 164423 h 955344"/>
                <a:gd name="connsiteX37" fmla="*/ 707905 w 970228"/>
                <a:gd name="connsiteY37" fmla="*/ 173753 h 955344"/>
                <a:gd name="connsiteX38" fmla="*/ 715037 w 970228"/>
                <a:gd name="connsiteY38" fmla="*/ 173403 h 955344"/>
                <a:gd name="connsiteX39" fmla="*/ 716886 w 970228"/>
                <a:gd name="connsiteY39" fmla="*/ 182733 h 955344"/>
                <a:gd name="connsiteX40" fmla="*/ 724017 w 970228"/>
                <a:gd name="connsiteY40" fmla="*/ 182383 h 955344"/>
                <a:gd name="connsiteX41" fmla="*/ 725866 w 970228"/>
                <a:gd name="connsiteY41" fmla="*/ 191713 h 955344"/>
                <a:gd name="connsiteX42" fmla="*/ 732997 w 970228"/>
                <a:gd name="connsiteY42" fmla="*/ 191363 h 955344"/>
                <a:gd name="connsiteX43" fmla="*/ 734846 w 970228"/>
                <a:gd name="connsiteY43" fmla="*/ 200694 h 955344"/>
                <a:gd name="connsiteX44" fmla="*/ 741977 w 970228"/>
                <a:gd name="connsiteY44" fmla="*/ 200344 h 955344"/>
                <a:gd name="connsiteX45" fmla="*/ 743826 w 970228"/>
                <a:gd name="connsiteY45" fmla="*/ 209674 h 955344"/>
                <a:gd name="connsiteX46" fmla="*/ 750958 w 970228"/>
                <a:gd name="connsiteY46" fmla="*/ 209324 h 955344"/>
                <a:gd name="connsiteX47" fmla="*/ 752807 w 970228"/>
                <a:gd name="connsiteY47" fmla="*/ 218654 h 955344"/>
                <a:gd name="connsiteX48" fmla="*/ 759938 w 970228"/>
                <a:gd name="connsiteY48" fmla="*/ 218304 h 955344"/>
                <a:gd name="connsiteX49" fmla="*/ 761787 w 970228"/>
                <a:gd name="connsiteY49" fmla="*/ 227634 h 955344"/>
                <a:gd name="connsiteX50" fmla="*/ 768918 w 970228"/>
                <a:gd name="connsiteY50" fmla="*/ 227284 h 955344"/>
                <a:gd name="connsiteX51" fmla="*/ 770767 w 970228"/>
                <a:gd name="connsiteY51" fmla="*/ 236615 h 955344"/>
                <a:gd name="connsiteX52" fmla="*/ 774310 w 970228"/>
                <a:gd name="connsiteY52" fmla="*/ 236441 h 955344"/>
                <a:gd name="connsiteX53" fmla="*/ 775989 w 970228"/>
                <a:gd name="connsiteY53" fmla="*/ 234763 h 955344"/>
                <a:gd name="connsiteX54" fmla="*/ 777510 w 970228"/>
                <a:gd name="connsiteY54" fmla="*/ 236284 h 955344"/>
                <a:gd name="connsiteX55" fmla="*/ 777899 w 970228"/>
                <a:gd name="connsiteY55" fmla="*/ 236265 h 955344"/>
                <a:gd name="connsiteX56" fmla="*/ 778000 w 970228"/>
                <a:gd name="connsiteY56" fmla="*/ 236774 h 955344"/>
                <a:gd name="connsiteX57" fmla="*/ 786490 w 970228"/>
                <a:gd name="connsiteY57" fmla="*/ 245264 h 955344"/>
                <a:gd name="connsiteX58" fmla="*/ 786879 w 970228"/>
                <a:gd name="connsiteY58" fmla="*/ 245245 h 955344"/>
                <a:gd name="connsiteX59" fmla="*/ 786980 w 970228"/>
                <a:gd name="connsiteY59" fmla="*/ 245754 h 955344"/>
                <a:gd name="connsiteX60" fmla="*/ 795470 w 970228"/>
                <a:gd name="connsiteY60" fmla="*/ 254244 h 955344"/>
                <a:gd name="connsiteX61" fmla="*/ 795859 w 970228"/>
                <a:gd name="connsiteY61" fmla="*/ 254225 h 955344"/>
                <a:gd name="connsiteX62" fmla="*/ 795960 w 970228"/>
                <a:gd name="connsiteY62" fmla="*/ 254734 h 955344"/>
                <a:gd name="connsiteX63" fmla="*/ 804450 w 970228"/>
                <a:gd name="connsiteY63" fmla="*/ 263224 h 955344"/>
                <a:gd name="connsiteX64" fmla="*/ 804840 w 970228"/>
                <a:gd name="connsiteY64" fmla="*/ 263205 h 955344"/>
                <a:gd name="connsiteX65" fmla="*/ 804941 w 970228"/>
                <a:gd name="connsiteY65" fmla="*/ 263715 h 955344"/>
                <a:gd name="connsiteX66" fmla="*/ 970228 w 970228"/>
                <a:gd name="connsiteY66" fmla="*/ 429003 h 955344"/>
                <a:gd name="connsiteX67" fmla="*/ 969583 w 970228"/>
                <a:gd name="connsiteY67" fmla="*/ 435405 h 955344"/>
                <a:gd name="connsiteX68" fmla="*/ 562535 w 970228"/>
                <a:gd name="connsiteY68" fmla="*/ 931691 h 955344"/>
                <a:gd name="connsiteX69" fmla="*/ 486336 w 970228"/>
                <a:gd name="connsiteY69" fmla="*/ 955344 h 955344"/>
                <a:gd name="connsiteX70" fmla="*/ 368078 w 970228"/>
                <a:gd name="connsiteY70" fmla="*/ 837086 h 955344"/>
                <a:gd name="connsiteX71" fmla="*/ 363118 w 970228"/>
                <a:gd name="connsiteY71" fmla="*/ 837086 h 955344"/>
                <a:gd name="connsiteX72" fmla="*/ 363118 w 970228"/>
                <a:gd name="connsiteY72" fmla="*/ 832126 h 955344"/>
                <a:gd name="connsiteX73" fmla="*/ 359098 w 970228"/>
                <a:gd name="connsiteY73" fmla="*/ 828106 h 955344"/>
                <a:gd name="connsiteX74" fmla="*/ 354137 w 970228"/>
                <a:gd name="connsiteY74" fmla="*/ 828106 h 955344"/>
                <a:gd name="connsiteX75" fmla="*/ 354137 w 970228"/>
                <a:gd name="connsiteY75" fmla="*/ 823145 h 955344"/>
                <a:gd name="connsiteX76" fmla="*/ 350118 w 970228"/>
                <a:gd name="connsiteY76" fmla="*/ 819126 h 955344"/>
                <a:gd name="connsiteX77" fmla="*/ 345157 w 970228"/>
                <a:gd name="connsiteY77" fmla="*/ 819126 h 955344"/>
                <a:gd name="connsiteX78" fmla="*/ 345157 w 970228"/>
                <a:gd name="connsiteY78" fmla="*/ 814165 h 955344"/>
                <a:gd name="connsiteX79" fmla="*/ 341138 w 970228"/>
                <a:gd name="connsiteY79" fmla="*/ 810146 h 955344"/>
                <a:gd name="connsiteX80" fmla="*/ 336177 w 970228"/>
                <a:gd name="connsiteY80" fmla="*/ 810146 h 955344"/>
                <a:gd name="connsiteX81" fmla="*/ 336177 w 970228"/>
                <a:gd name="connsiteY81" fmla="*/ 805185 h 955344"/>
                <a:gd name="connsiteX82" fmla="*/ 332157 w 970228"/>
                <a:gd name="connsiteY82" fmla="*/ 801165 h 955344"/>
                <a:gd name="connsiteX83" fmla="*/ 327196 w 970228"/>
                <a:gd name="connsiteY83" fmla="*/ 801165 h 955344"/>
                <a:gd name="connsiteX84" fmla="*/ 327196 w 970228"/>
                <a:gd name="connsiteY84" fmla="*/ 796204 h 955344"/>
                <a:gd name="connsiteX85" fmla="*/ 323177 w 970228"/>
                <a:gd name="connsiteY85" fmla="*/ 792185 h 955344"/>
                <a:gd name="connsiteX86" fmla="*/ 318216 w 970228"/>
                <a:gd name="connsiteY86" fmla="*/ 792185 h 955344"/>
                <a:gd name="connsiteX87" fmla="*/ 318216 w 970228"/>
                <a:gd name="connsiteY87" fmla="*/ 787224 h 955344"/>
                <a:gd name="connsiteX88" fmla="*/ 314197 w 970228"/>
                <a:gd name="connsiteY88" fmla="*/ 783205 h 955344"/>
                <a:gd name="connsiteX89" fmla="*/ 309236 w 970228"/>
                <a:gd name="connsiteY89" fmla="*/ 783205 h 955344"/>
                <a:gd name="connsiteX90" fmla="*/ 309236 w 970228"/>
                <a:gd name="connsiteY90" fmla="*/ 778244 h 955344"/>
                <a:gd name="connsiteX91" fmla="*/ 305217 w 970228"/>
                <a:gd name="connsiteY91" fmla="*/ 774225 h 955344"/>
                <a:gd name="connsiteX92" fmla="*/ 300255 w 970228"/>
                <a:gd name="connsiteY92" fmla="*/ 774225 h 955344"/>
                <a:gd name="connsiteX93" fmla="*/ 300255 w 970228"/>
                <a:gd name="connsiteY93" fmla="*/ 769263 h 955344"/>
                <a:gd name="connsiteX94" fmla="*/ 296236 w 970228"/>
                <a:gd name="connsiteY94" fmla="*/ 765244 h 955344"/>
                <a:gd name="connsiteX95" fmla="*/ 291275 w 970228"/>
                <a:gd name="connsiteY95" fmla="*/ 765244 h 955344"/>
                <a:gd name="connsiteX96" fmla="*/ 291275 w 970228"/>
                <a:gd name="connsiteY96" fmla="*/ 760283 h 955344"/>
                <a:gd name="connsiteX97" fmla="*/ 287256 w 970228"/>
                <a:gd name="connsiteY97" fmla="*/ 756264 h 955344"/>
                <a:gd name="connsiteX98" fmla="*/ 282295 w 970228"/>
                <a:gd name="connsiteY98" fmla="*/ 756264 h 955344"/>
                <a:gd name="connsiteX99" fmla="*/ 282295 w 970228"/>
                <a:gd name="connsiteY99" fmla="*/ 751303 h 955344"/>
                <a:gd name="connsiteX100" fmla="*/ 278276 w 970228"/>
                <a:gd name="connsiteY100" fmla="*/ 747284 h 955344"/>
                <a:gd name="connsiteX101" fmla="*/ 273315 w 970228"/>
                <a:gd name="connsiteY101" fmla="*/ 747284 h 955344"/>
                <a:gd name="connsiteX102" fmla="*/ 273315 w 970228"/>
                <a:gd name="connsiteY102" fmla="*/ 742323 h 955344"/>
                <a:gd name="connsiteX103" fmla="*/ 270872 w 970228"/>
                <a:gd name="connsiteY103" fmla="*/ 739879 h 955344"/>
                <a:gd name="connsiteX104" fmla="*/ 272447 w 970228"/>
                <a:gd name="connsiteY104" fmla="*/ 738304 h 955344"/>
                <a:gd name="connsiteX105" fmla="*/ 264334 w 970228"/>
                <a:gd name="connsiteY105" fmla="*/ 738304 h 955344"/>
                <a:gd name="connsiteX106" fmla="*/ 264334 w 970228"/>
                <a:gd name="connsiteY106" fmla="*/ 729323 h 955344"/>
                <a:gd name="connsiteX107" fmla="*/ 255354 w 970228"/>
                <a:gd name="connsiteY107" fmla="*/ 729323 h 955344"/>
                <a:gd name="connsiteX108" fmla="*/ 255354 w 970228"/>
                <a:gd name="connsiteY108" fmla="*/ 720343 h 955344"/>
                <a:gd name="connsiteX109" fmla="*/ 246374 w 970228"/>
                <a:gd name="connsiteY109" fmla="*/ 720343 h 955344"/>
                <a:gd name="connsiteX110" fmla="*/ 246374 w 970228"/>
                <a:gd name="connsiteY110" fmla="*/ 711363 h 955344"/>
                <a:gd name="connsiteX111" fmla="*/ 237394 w 970228"/>
                <a:gd name="connsiteY111" fmla="*/ 711363 h 955344"/>
                <a:gd name="connsiteX112" fmla="*/ 237394 w 970228"/>
                <a:gd name="connsiteY112" fmla="*/ 702383 h 955344"/>
                <a:gd name="connsiteX113" fmla="*/ 228413 w 970228"/>
                <a:gd name="connsiteY113" fmla="*/ 702383 h 955344"/>
                <a:gd name="connsiteX114" fmla="*/ 228413 w 970228"/>
                <a:gd name="connsiteY114" fmla="*/ 693402 h 955344"/>
                <a:gd name="connsiteX115" fmla="*/ 219433 w 970228"/>
                <a:gd name="connsiteY115" fmla="*/ 693402 h 955344"/>
                <a:gd name="connsiteX116" fmla="*/ 219433 w 970228"/>
                <a:gd name="connsiteY116" fmla="*/ 684422 h 955344"/>
                <a:gd name="connsiteX117" fmla="*/ 210453 w 970228"/>
                <a:gd name="connsiteY117" fmla="*/ 684422 h 955344"/>
                <a:gd name="connsiteX118" fmla="*/ 210453 w 970228"/>
                <a:gd name="connsiteY118" fmla="*/ 675442 h 955344"/>
                <a:gd name="connsiteX119" fmla="*/ 201473 w 970228"/>
                <a:gd name="connsiteY119" fmla="*/ 675442 h 955344"/>
                <a:gd name="connsiteX120" fmla="*/ 201473 w 970228"/>
                <a:gd name="connsiteY120" fmla="*/ 666462 h 955344"/>
                <a:gd name="connsiteX121" fmla="*/ 192492 w 970228"/>
                <a:gd name="connsiteY121" fmla="*/ 666462 h 955344"/>
                <a:gd name="connsiteX122" fmla="*/ 192492 w 970228"/>
                <a:gd name="connsiteY122" fmla="*/ 657481 h 955344"/>
                <a:gd name="connsiteX123" fmla="*/ 183512 w 970228"/>
                <a:gd name="connsiteY123" fmla="*/ 657481 h 955344"/>
                <a:gd name="connsiteX124" fmla="*/ 183512 w 970228"/>
                <a:gd name="connsiteY124" fmla="*/ 648501 h 955344"/>
                <a:gd name="connsiteX125" fmla="*/ 174532 w 970228"/>
                <a:gd name="connsiteY125" fmla="*/ 648501 h 955344"/>
                <a:gd name="connsiteX126" fmla="*/ 174532 w 970228"/>
                <a:gd name="connsiteY126" fmla="*/ 639521 h 955344"/>
                <a:gd name="connsiteX127" fmla="*/ 165552 w 970228"/>
                <a:gd name="connsiteY127" fmla="*/ 639521 h 955344"/>
                <a:gd name="connsiteX128" fmla="*/ 165552 w 970228"/>
                <a:gd name="connsiteY128" fmla="*/ 630540 h 955344"/>
                <a:gd name="connsiteX129" fmla="*/ 156571 w 970228"/>
                <a:gd name="connsiteY129" fmla="*/ 630540 h 955344"/>
                <a:gd name="connsiteX130" fmla="*/ 156571 w 970228"/>
                <a:gd name="connsiteY130" fmla="*/ 621560 h 955344"/>
                <a:gd name="connsiteX131" fmla="*/ 147591 w 970228"/>
                <a:gd name="connsiteY131" fmla="*/ 621560 h 955344"/>
                <a:gd name="connsiteX132" fmla="*/ 147591 w 970228"/>
                <a:gd name="connsiteY132" fmla="*/ 612580 h 955344"/>
                <a:gd name="connsiteX133" fmla="*/ 138611 w 970228"/>
                <a:gd name="connsiteY133" fmla="*/ 612580 h 955344"/>
                <a:gd name="connsiteX134" fmla="*/ 138611 w 970228"/>
                <a:gd name="connsiteY134" fmla="*/ 603600 h 955344"/>
                <a:gd name="connsiteX135" fmla="*/ 129631 w 970228"/>
                <a:gd name="connsiteY135" fmla="*/ 603600 h 955344"/>
                <a:gd name="connsiteX136" fmla="*/ 129631 w 970228"/>
                <a:gd name="connsiteY136" fmla="*/ 594620 h 955344"/>
                <a:gd name="connsiteX137" fmla="*/ 120650 w 970228"/>
                <a:gd name="connsiteY137" fmla="*/ 594620 h 955344"/>
                <a:gd name="connsiteX138" fmla="*/ 120650 w 970228"/>
                <a:gd name="connsiteY138" fmla="*/ 585639 h 955344"/>
                <a:gd name="connsiteX139" fmla="*/ 111670 w 970228"/>
                <a:gd name="connsiteY139" fmla="*/ 585639 h 955344"/>
                <a:gd name="connsiteX140" fmla="*/ 111670 w 970228"/>
                <a:gd name="connsiteY140" fmla="*/ 573881 h 955344"/>
                <a:gd name="connsiteX141" fmla="*/ 105370 w 970228"/>
                <a:gd name="connsiteY141" fmla="*/ 573881 h 955344"/>
                <a:gd name="connsiteX142" fmla="*/ 105370 w 970228"/>
                <a:gd name="connsiteY142" fmla="*/ 517640 h 955344"/>
                <a:gd name="connsiteX143" fmla="*/ 101904 w 970228"/>
                <a:gd name="connsiteY143" fmla="*/ 520509 h 955344"/>
                <a:gd name="connsiteX144" fmla="*/ 97190 w 970228"/>
                <a:gd name="connsiteY144" fmla="*/ 507997 h 955344"/>
                <a:gd name="connsiteX145" fmla="*/ 92924 w 970228"/>
                <a:gd name="connsiteY145" fmla="*/ 511529 h 955344"/>
                <a:gd name="connsiteX146" fmla="*/ 88210 w 970228"/>
                <a:gd name="connsiteY146" fmla="*/ 499015 h 955344"/>
                <a:gd name="connsiteX147" fmla="*/ 83943 w 970228"/>
                <a:gd name="connsiteY147" fmla="*/ 502548 h 955344"/>
                <a:gd name="connsiteX148" fmla="*/ 79229 w 970228"/>
                <a:gd name="connsiteY148" fmla="*/ 490036 h 955344"/>
                <a:gd name="connsiteX149" fmla="*/ 74963 w 970228"/>
                <a:gd name="connsiteY149" fmla="*/ 493568 h 955344"/>
                <a:gd name="connsiteX150" fmla="*/ 70249 w 970228"/>
                <a:gd name="connsiteY150" fmla="*/ 481056 h 955344"/>
                <a:gd name="connsiteX151" fmla="*/ 65983 w 970228"/>
                <a:gd name="connsiteY151" fmla="*/ 484588 h 955344"/>
                <a:gd name="connsiteX152" fmla="*/ 61269 w 970228"/>
                <a:gd name="connsiteY152" fmla="*/ 472076 h 955344"/>
                <a:gd name="connsiteX153" fmla="*/ 57003 w 970228"/>
                <a:gd name="connsiteY153" fmla="*/ 475608 h 955344"/>
                <a:gd name="connsiteX154" fmla="*/ 52289 w 970228"/>
                <a:gd name="connsiteY154" fmla="*/ 463095 h 955344"/>
                <a:gd name="connsiteX155" fmla="*/ 48022 w 970228"/>
                <a:gd name="connsiteY155" fmla="*/ 466628 h 955344"/>
                <a:gd name="connsiteX156" fmla="*/ 43308 w 970228"/>
                <a:gd name="connsiteY156" fmla="*/ 454115 h 955344"/>
                <a:gd name="connsiteX157" fmla="*/ 39042 w 970228"/>
                <a:gd name="connsiteY157" fmla="*/ 457647 h 955344"/>
                <a:gd name="connsiteX158" fmla="*/ 34168 w 970228"/>
                <a:gd name="connsiteY158" fmla="*/ 444709 h 955344"/>
                <a:gd name="connsiteX159" fmla="*/ 32742 w 970228"/>
                <a:gd name="connsiteY159" fmla="*/ 445889 h 955344"/>
                <a:gd name="connsiteX160" fmla="*/ 0 w 970228"/>
                <a:gd name="connsiteY160" fmla="*/ 358973 h 955344"/>
                <a:gd name="connsiteX161" fmla="*/ 70948 w 970228"/>
                <a:gd name="connsiteY161" fmla="*/ 308060 h 955344"/>
                <a:gd name="connsiteX162" fmla="*/ 70948 w 970228"/>
                <a:gd name="connsiteY162" fmla="*/ 302574 h 955344"/>
                <a:gd name="connsiteX163" fmla="*/ 61968 w 970228"/>
                <a:gd name="connsiteY163" fmla="*/ 302574 h 955344"/>
                <a:gd name="connsiteX164" fmla="*/ 61968 w 970228"/>
                <a:gd name="connsiteY164" fmla="*/ 293593 h 955344"/>
                <a:gd name="connsiteX165" fmla="*/ 52987 w 970228"/>
                <a:gd name="connsiteY165" fmla="*/ 293593 h 955344"/>
                <a:gd name="connsiteX166" fmla="*/ 52987 w 970228"/>
                <a:gd name="connsiteY166" fmla="*/ 284613 h 955344"/>
                <a:gd name="connsiteX167" fmla="*/ 44007 w 970228"/>
                <a:gd name="connsiteY167" fmla="*/ 284613 h 955344"/>
                <a:gd name="connsiteX168" fmla="*/ 44007 w 970228"/>
                <a:gd name="connsiteY168" fmla="*/ 275633 h 955344"/>
                <a:gd name="connsiteX169" fmla="*/ 35027 w 970228"/>
                <a:gd name="connsiteY169" fmla="*/ 275633 h 955344"/>
                <a:gd name="connsiteX170" fmla="*/ 35027 w 970228"/>
                <a:gd name="connsiteY170" fmla="*/ 266653 h 955344"/>
                <a:gd name="connsiteX171" fmla="*/ 26047 w 970228"/>
                <a:gd name="connsiteY171" fmla="*/ 266653 h 955344"/>
                <a:gd name="connsiteX172" fmla="*/ 26047 w 970228"/>
                <a:gd name="connsiteY172" fmla="*/ 257673 h 955344"/>
                <a:gd name="connsiteX173" fmla="*/ 17066 w 970228"/>
                <a:gd name="connsiteY173" fmla="*/ 257673 h 955344"/>
                <a:gd name="connsiteX174" fmla="*/ 17066 w 970228"/>
                <a:gd name="connsiteY174" fmla="*/ 248692 h 955344"/>
                <a:gd name="connsiteX175" fmla="*/ 8086 w 970228"/>
                <a:gd name="connsiteY175" fmla="*/ 248692 h 955344"/>
                <a:gd name="connsiteX176" fmla="*/ 8086 w 970228"/>
                <a:gd name="connsiteY176" fmla="*/ 236934 h 955344"/>
                <a:gd name="connsiteX177" fmla="*/ 1786 w 970228"/>
                <a:gd name="connsiteY177" fmla="*/ 236934 h 955344"/>
                <a:gd name="connsiteX178" fmla="*/ 1786 w 970228"/>
                <a:gd name="connsiteY178" fmla="*/ 182761 h 955344"/>
                <a:gd name="connsiteX179" fmla="*/ 80270 w 970228"/>
                <a:gd name="connsiteY179" fmla="*/ 182761 h 955344"/>
                <a:gd name="connsiteX180" fmla="*/ 80270 w 970228"/>
                <a:gd name="connsiteY180" fmla="*/ 182119 h 955344"/>
                <a:gd name="connsiteX181" fmla="*/ 71290 w 970228"/>
                <a:gd name="connsiteY181" fmla="*/ 182119 h 955344"/>
                <a:gd name="connsiteX182" fmla="*/ 71290 w 970228"/>
                <a:gd name="connsiteY182" fmla="*/ 173139 h 955344"/>
                <a:gd name="connsiteX183" fmla="*/ 62309 w 970228"/>
                <a:gd name="connsiteY183" fmla="*/ 173139 h 955344"/>
                <a:gd name="connsiteX184" fmla="*/ 62309 w 970228"/>
                <a:gd name="connsiteY184" fmla="*/ 164158 h 955344"/>
                <a:gd name="connsiteX185" fmla="*/ 53329 w 970228"/>
                <a:gd name="connsiteY185" fmla="*/ 164158 h 955344"/>
                <a:gd name="connsiteX186" fmla="*/ 53329 w 970228"/>
                <a:gd name="connsiteY186" fmla="*/ 152400 h 955344"/>
                <a:gd name="connsiteX187" fmla="*/ 47029 w 970228"/>
                <a:gd name="connsiteY187" fmla="*/ 152400 h 955344"/>
                <a:gd name="connsiteX188" fmla="*/ 47029 w 970228"/>
                <a:gd name="connsiteY188" fmla="*/ 101203 h 955344"/>
                <a:gd name="connsiteX189" fmla="*/ 64960 w 970228"/>
                <a:gd name="connsiteY189" fmla="*/ 101203 h 955344"/>
                <a:gd name="connsiteX190" fmla="*/ 64562 w 970228"/>
                <a:gd name="connsiteY190" fmla="*/ 98546 h 955344"/>
                <a:gd name="connsiteX191" fmla="*/ 56951 w 970228"/>
                <a:gd name="connsiteY191" fmla="*/ 98725 h 955344"/>
                <a:gd name="connsiteX192" fmla="*/ 55581 w 970228"/>
                <a:gd name="connsiteY192" fmla="*/ 89565 h 955344"/>
                <a:gd name="connsiteX193" fmla="*/ 47971 w 970228"/>
                <a:gd name="connsiteY193" fmla="*/ 89744 h 955344"/>
                <a:gd name="connsiteX194" fmla="*/ 46197 w 970228"/>
                <a:gd name="connsiteY194" fmla="*/ 77879 h 955344"/>
                <a:gd name="connsiteX195" fmla="*/ 41671 w 970228"/>
                <a:gd name="connsiteY195" fmla="*/ 77986 h 955344"/>
                <a:gd name="connsiteX196" fmla="*/ 32146 w 970228"/>
                <a:gd name="connsiteY196" fmla="*/ 14287 h 955344"/>
                <a:gd name="connsiteX197" fmla="*/ 547092 w 970228"/>
                <a:gd name="connsiteY197" fmla="*/ 0 h 955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970228" h="955344">
                  <a:moveTo>
                    <a:pt x="547092" y="0"/>
                  </a:moveTo>
                  <a:lnTo>
                    <a:pt x="549460" y="11951"/>
                  </a:lnTo>
                  <a:lnTo>
                    <a:pt x="553392" y="11758"/>
                  </a:lnTo>
                  <a:lnTo>
                    <a:pt x="555241" y="21089"/>
                  </a:lnTo>
                  <a:lnTo>
                    <a:pt x="562372" y="20739"/>
                  </a:lnTo>
                  <a:lnTo>
                    <a:pt x="564221" y="30069"/>
                  </a:lnTo>
                  <a:lnTo>
                    <a:pt x="571353" y="29719"/>
                  </a:lnTo>
                  <a:lnTo>
                    <a:pt x="573202" y="39049"/>
                  </a:lnTo>
                  <a:lnTo>
                    <a:pt x="580333" y="38699"/>
                  </a:lnTo>
                  <a:lnTo>
                    <a:pt x="582182" y="48029"/>
                  </a:lnTo>
                  <a:lnTo>
                    <a:pt x="589313" y="47679"/>
                  </a:lnTo>
                  <a:lnTo>
                    <a:pt x="591162" y="57009"/>
                  </a:lnTo>
                  <a:lnTo>
                    <a:pt x="598293" y="56659"/>
                  </a:lnTo>
                  <a:lnTo>
                    <a:pt x="600142" y="65990"/>
                  </a:lnTo>
                  <a:lnTo>
                    <a:pt x="607274" y="65640"/>
                  </a:lnTo>
                  <a:lnTo>
                    <a:pt x="609123" y="74970"/>
                  </a:lnTo>
                  <a:lnTo>
                    <a:pt x="616254" y="74620"/>
                  </a:lnTo>
                  <a:lnTo>
                    <a:pt x="618103" y="83950"/>
                  </a:lnTo>
                  <a:lnTo>
                    <a:pt x="625234" y="83600"/>
                  </a:lnTo>
                  <a:lnTo>
                    <a:pt x="627083" y="92931"/>
                  </a:lnTo>
                  <a:lnTo>
                    <a:pt x="634214" y="92581"/>
                  </a:lnTo>
                  <a:lnTo>
                    <a:pt x="636063" y="101911"/>
                  </a:lnTo>
                  <a:lnTo>
                    <a:pt x="643195" y="101561"/>
                  </a:lnTo>
                  <a:lnTo>
                    <a:pt x="645044" y="110891"/>
                  </a:lnTo>
                  <a:lnTo>
                    <a:pt x="652175" y="110541"/>
                  </a:lnTo>
                  <a:lnTo>
                    <a:pt x="654024" y="119871"/>
                  </a:lnTo>
                  <a:lnTo>
                    <a:pt x="661155" y="119521"/>
                  </a:lnTo>
                  <a:lnTo>
                    <a:pt x="663004" y="128852"/>
                  </a:lnTo>
                  <a:lnTo>
                    <a:pt x="670135" y="128502"/>
                  </a:lnTo>
                  <a:lnTo>
                    <a:pt x="671984" y="137832"/>
                  </a:lnTo>
                  <a:lnTo>
                    <a:pt x="679116" y="137482"/>
                  </a:lnTo>
                  <a:lnTo>
                    <a:pt x="680965" y="146812"/>
                  </a:lnTo>
                  <a:lnTo>
                    <a:pt x="688096" y="146462"/>
                  </a:lnTo>
                  <a:lnTo>
                    <a:pt x="689945" y="155792"/>
                  </a:lnTo>
                  <a:lnTo>
                    <a:pt x="697076" y="155442"/>
                  </a:lnTo>
                  <a:lnTo>
                    <a:pt x="698925" y="164773"/>
                  </a:lnTo>
                  <a:lnTo>
                    <a:pt x="706056" y="164423"/>
                  </a:lnTo>
                  <a:lnTo>
                    <a:pt x="707905" y="173753"/>
                  </a:lnTo>
                  <a:lnTo>
                    <a:pt x="715037" y="173403"/>
                  </a:lnTo>
                  <a:lnTo>
                    <a:pt x="716886" y="182733"/>
                  </a:lnTo>
                  <a:lnTo>
                    <a:pt x="724017" y="182383"/>
                  </a:lnTo>
                  <a:lnTo>
                    <a:pt x="725866" y="191713"/>
                  </a:lnTo>
                  <a:lnTo>
                    <a:pt x="732997" y="191363"/>
                  </a:lnTo>
                  <a:lnTo>
                    <a:pt x="734846" y="200694"/>
                  </a:lnTo>
                  <a:lnTo>
                    <a:pt x="741977" y="200344"/>
                  </a:lnTo>
                  <a:lnTo>
                    <a:pt x="743826" y="209674"/>
                  </a:lnTo>
                  <a:lnTo>
                    <a:pt x="750958" y="209324"/>
                  </a:lnTo>
                  <a:lnTo>
                    <a:pt x="752807" y="218654"/>
                  </a:lnTo>
                  <a:lnTo>
                    <a:pt x="759938" y="218304"/>
                  </a:lnTo>
                  <a:lnTo>
                    <a:pt x="761787" y="227634"/>
                  </a:lnTo>
                  <a:lnTo>
                    <a:pt x="768918" y="227284"/>
                  </a:lnTo>
                  <a:lnTo>
                    <a:pt x="770767" y="236615"/>
                  </a:lnTo>
                  <a:lnTo>
                    <a:pt x="774310" y="236441"/>
                  </a:lnTo>
                  <a:lnTo>
                    <a:pt x="775989" y="234763"/>
                  </a:lnTo>
                  <a:lnTo>
                    <a:pt x="777510" y="236284"/>
                  </a:lnTo>
                  <a:lnTo>
                    <a:pt x="777899" y="236265"/>
                  </a:lnTo>
                  <a:lnTo>
                    <a:pt x="778000" y="236774"/>
                  </a:lnTo>
                  <a:lnTo>
                    <a:pt x="786490" y="245264"/>
                  </a:lnTo>
                  <a:lnTo>
                    <a:pt x="786879" y="245245"/>
                  </a:lnTo>
                  <a:lnTo>
                    <a:pt x="786980" y="245754"/>
                  </a:lnTo>
                  <a:lnTo>
                    <a:pt x="795470" y="254244"/>
                  </a:lnTo>
                  <a:lnTo>
                    <a:pt x="795859" y="254225"/>
                  </a:lnTo>
                  <a:lnTo>
                    <a:pt x="795960" y="254734"/>
                  </a:lnTo>
                  <a:lnTo>
                    <a:pt x="804450" y="263224"/>
                  </a:lnTo>
                  <a:lnTo>
                    <a:pt x="804840" y="263205"/>
                  </a:lnTo>
                  <a:lnTo>
                    <a:pt x="804941" y="263715"/>
                  </a:lnTo>
                  <a:lnTo>
                    <a:pt x="970228" y="429003"/>
                  </a:lnTo>
                  <a:lnTo>
                    <a:pt x="969583" y="435405"/>
                  </a:lnTo>
                  <a:cubicBezTo>
                    <a:pt x="923666" y="659797"/>
                    <a:pt x="768731" y="844477"/>
                    <a:pt x="562535" y="931691"/>
                  </a:cubicBezTo>
                  <a:lnTo>
                    <a:pt x="486336" y="955344"/>
                  </a:lnTo>
                  <a:lnTo>
                    <a:pt x="368078" y="837086"/>
                  </a:lnTo>
                  <a:lnTo>
                    <a:pt x="363118" y="837086"/>
                  </a:lnTo>
                  <a:lnTo>
                    <a:pt x="363118" y="832126"/>
                  </a:lnTo>
                  <a:lnTo>
                    <a:pt x="359098" y="828106"/>
                  </a:lnTo>
                  <a:lnTo>
                    <a:pt x="354137" y="828106"/>
                  </a:lnTo>
                  <a:lnTo>
                    <a:pt x="354137" y="823145"/>
                  </a:lnTo>
                  <a:lnTo>
                    <a:pt x="350118" y="819126"/>
                  </a:lnTo>
                  <a:lnTo>
                    <a:pt x="345157" y="819126"/>
                  </a:lnTo>
                  <a:lnTo>
                    <a:pt x="345157" y="814165"/>
                  </a:lnTo>
                  <a:lnTo>
                    <a:pt x="341138" y="810146"/>
                  </a:lnTo>
                  <a:lnTo>
                    <a:pt x="336177" y="810146"/>
                  </a:lnTo>
                  <a:lnTo>
                    <a:pt x="336177" y="805185"/>
                  </a:lnTo>
                  <a:lnTo>
                    <a:pt x="332157" y="801165"/>
                  </a:lnTo>
                  <a:lnTo>
                    <a:pt x="327196" y="801165"/>
                  </a:lnTo>
                  <a:lnTo>
                    <a:pt x="327196" y="796204"/>
                  </a:lnTo>
                  <a:lnTo>
                    <a:pt x="323177" y="792185"/>
                  </a:lnTo>
                  <a:lnTo>
                    <a:pt x="318216" y="792185"/>
                  </a:lnTo>
                  <a:lnTo>
                    <a:pt x="318216" y="787224"/>
                  </a:lnTo>
                  <a:lnTo>
                    <a:pt x="314197" y="783205"/>
                  </a:lnTo>
                  <a:lnTo>
                    <a:pt x="309236" y="783205"/>
                  </a:lnTo>
                  <a:lnTo>
                    <a:pt x="309236" y="778244"/>
                  </a:lnTo>
                  <a:lnTo>
                    <a:pt x="305217" y="774225"/>
                  </a:lnTo>
                  <a:lnTo>
                    <a:pt x="300255" y="774225"/>
                  </a:lnTo>
                  <a:lnTo>
                    <a:pt x="300255" y="769263"/>
                  </a:lnTo>
                  <a:lnTo>
                    <a:pt x="296236" y="765244"/>
                  </a:lnTo>
                  <a:lnTo>
                    <a:pt x="291275" y="765244"/>
                  </a:lnTo>
                  <a:lnTo>
                    <a:pt x="291275" y="760283"/>
                  </a:lnTo>
                  <a:lnTo>
                    <a:pt x="287256" y="756264"/>
                  </a:lnTo>
                  <a:lnTo>
                    <a:pt x="282295" y="756264"/>
                  </a:lnTo>
                  <a:lnTo>
                    <a:pt x="282295" y="751303"/>
                  </a:lnTo>
                  <a:lnTo>
                    <a:pt x="278276" y="747284"/>
                  </a:lnTo>
                  <a:lnTo>
                    <a:pt x="273315" y="747284"/>
                  </a:lnTo>
                  <a:lnTo>
                    <a:pt x="273315" y="742323"/>
                  </a:lnTo>
                  <a:lnTo>
                    <a:pt x="270872" y="739879"/>
                  </a:lnTo>
                  <a:lnTo>
                    <a:pt x="272447" y="738304"/>
                  </a:lnTo>
                  <a:lnTo>
                    <a:pt x="264334" y="738304"/>
                  </a:lnTo>
                  <a:lnTo>
                    <a:pt x="264334" y="729323"/>
                  </a:lnTo>
                  <a:lnTo>
                    <a:pt x="255354" y="729323"/>
                  </a:lnTo>
                  <a:lnTo>
                    <a:pt x="255354" y="720343"/>
                  </a:lnTo>
                  <a:lnTo>
                    <a:pt x="246374" y="720343"/>
                  </a:lnTo>
                  <a:lnTo>
                    <a:pt x="246374" y="711363"/>
                  </a:lnTo>
                  <a:lnTo>
                    <a:pt x="237394" y="711363"/>
                  </a:lnTo>
                  <a:lnTo>
                    <a:pt x="237394" y="702383"/>
                  </a:lnTo>
                  <a:lnTo>
                    <a:pt x="228413" y="702383"/>
                  </a:lnTo>
                  <a:lnTo>
                    <a:pt x="228413" y="693402"/>
                  </a:lnTo>
                  <a:lnTo>
                    <a:pt x="219433" y="693402"/>
                  </a:lnTo>
                  <a:lnTo>
                    <a:pt x="219433" y="684422"/>
                  </a:lnTo>
                  <a:lnTo>
                    <a:pt x="210453" y="684422"/>
                  </a:lnTo>
                  <a:lnTo>
                    <a:pt x="210453" y="675442"/>
                  </a:lnTo>
                  <a:lnTo>
                    <a:pt x="201473" y="675442"/>
                  </a:lnTo>
                  <a:lnTo>
                    <a:pt x="201473" y="666462"/>
                  </a:lnTo>
                  <a:lnTo>
                    <a:pt x="192492" y="666462"/>
                  </a:lnTo>
                  <a:lnTo>
                    <a:pt x="192492" y="657481"/>
                  </a:lnTo>
                  <a:lnTo>
                    <a:pt x="183512" y="657481"/>
                  </a:lnTo>
                  <a:lnTo>
                    <a:pt x="183512" y="648501"/>
                  </a:lnTo>
                  <a:lnTo>
                    <a:pt x="174532" y="648501"/>
                  </a:lnTo>
                  <a:lnTo>
                    <a:pt x="174532" y="639521"/>
                  </a:lnTo>
                  <a:lnTo>
                    <a:pt x="165552" y="639521"/>
                  </a:lnTo>
                  <a:lnTo>
                    <a:pt x="165552" y="630540"/>
                  </a:lnTo>
                  <a:lnTo>
                    <a:pt x="156571" y="630540"/>
                  </a:lnTo>
                  <a:lnTo>
                    <a:pt x="156571" y="621560"/>
                  </a:lnTo>
                  <a:lnTo>
                    <a:pt x="147591" y="621560"/>
                  </a:lnTo>
                  <a:lnTo>
                    <a:pt x="147591" y="612580"/>
                  </a:lnTo>
                  <a:lnTo>
                    <a:pt x="138611" y="612580"/>
                  </a:lnTo>
                  <a:lnTo>
                    <a:pt x="138611" y="603600"/>
                  </a:lnTo>
                  <a:lnTo>
                    <a:pt x="129631" y="603600"/>
                  </a:lnTo>
                  <a:lnTo>
                    <a:pt x="129631" y="594620"/>
                  </a:lnTo>
                  <a:lnTo>
                    <a:pt x="120650" y="594620"/>
                  </a:lnTo>
                  <a:lnTo>
                    <a:pt x="120650" y="585639"/>
                  </a:lnTo>
                  <a:lnTo>
                    <a:pt x="111670" y="585639"/>
                  </a:lnTo>
                  <a:lnTo>
                    <a:pt x="111670" y="573881"/>
                  </a:lnTo>
                  <a:lnTo>
                    <a:pt x="105370" y="573881"/>
                  </a:lnTo>
                  <a:lnTo>
                    <a:pt x="105370" y="517640"/>
                  </a:lnTo>
                  <a:lnTo>
                    <a:pt x="101904" y="520509"/>
                  </a:lnTo>
                  <a:lnTo>
                    <a:pt x="97190" y="507997"/>
                  </a:lnTo>
                  <a:lnTo>
                    <a:pt x="92924" y="511529"/>
                  </a:lnTo>
                  <a:lnTo>
                    <a:pt x="88210" y="499015"/>
                  </a:lnTo>
                  <a:lnTo>
                    <a:pt x="83943" y="502548"/>
                  </a:lnTo>
                  <a:lnTo>
                    <a:pt x="79229" y="490036"/>
                  </a:lnTo>
                  <a:lnTo>
                    <a:pt x="74963" y="493568"/>
                  </a:lnTo>
                  <a:lnTo>
                    <a:pt x="70249" y="481056"/>
                  </a:lnTo>
                  <a:lnTo>
                    <a:pt x="65983" y="484588"/>
                  </a:lnTo>
                  <a:lnTo>
                    <a:pt x="61269" y="472076"/>
                  </a:lnTo>
                  <a:lnTo>
                    <a:pt x="57003" y="475608"/>
                  </a:lnTo>
                  <a:lnTo>
                    <a:pt x="52289" y="463095"/>
                  </a:lnTo>
                  <a:lnTo>
                    <a:pt x="48022" y="466628"/>
                  </a:lnTo>
                  <a:lnTo>
                    <a:pt x="43308" y="454115"/>
                  </a:lnTo>
                  <a:lnTo>
                    <a:pt x="39042" y="457647"/>
                  </a:lnTo>
                  <a:lnTo>
                    <a:pt x="34168" y="444709"/>
                  </a:lnTo>
                  <a:lnTo>
                    <a:pt x="32742" y="445889"/>
                  </a:lnTo>
                  <a:cubicBezTo>
                    <a:pt x="23217" y="415329"/>
                    <a:pt x="12303" y="386357"/>
                    <a:pt x="0" y="358973"/>
                  </a:cubicBezTo>
                  <a:lnTo>
                    <a:pt x="70948" y="308060"/>
                  </a:lnTo>
                  <a:lnTo>
                    <a:pt x="70948" y="302574"/>
                  </a:lnTo>
                  <a:lnTo>
                    <a:pt x="61968" y="302574"/>
                  </a:lnTo>
                  <a:lnTo>
                    <a:pt x="61968" y="293593"/>
                  </a:lnTo>
                  <a:lnTo>
                    <a:pt x="52987" y="293593"/>
                  </a:lnTo>
                  <a:lnTo>
                    <a:pt x="52987" y="284613"/>
                  </a:lnTo>
                  <a:lnTo>
                    <a:pt x="44007" y="284613"/>
                  </a:lnTo>
                  <a:lnTo>
                    <a:pt x="44007" y="275633"/>
                  </a:lnTo>
                  <a:lnTo>
                    <a:pt x="35027" y="275633"/>
                  </a:lnTo>
                  <a:lnTo>
                    <a:pt x="35027" y="266653"/>
                  </a:lnTo>
                  <a:lnTo>
                    <a:pt x="26047" y="266653"/>
                  </a:lnTo>
                  <a:lnTo>
                    <a:pt x="26047" y="257673"/>
                  </a:lnTo>
                  <a:lnTo>
                    <a:pt x="17066" y="257673"/>
                  </a:lnTo>
                  <a:lnTo>
                    <a:pt x="17066" y="248692"/>
                  </a:lnTo>
                  <a:lnTo>
                    <a:pt x="8086" y="248692"/>
                  </a:lnTo>
                  <a:lnTo>
                    <a:pt x="8086" y="236934"/>
                  </a:lnTo>
                  <a:lnTo>
                    <a:pt x="1786" y="236934"/>
                  </a:lnTo>
                  <a:lnTo>
                    <a:pt x="1786" y="182761"/>
                  </a:lnTo>
                  <a:lnTo>
                    <a:pt x="80270" y="182761"/>
                  </a:lnTo>
                  <a:lnTo>
                    <a:pt x="80270" y="182119"/>
                  </a:lnTo>
                  <a:lnTo>
                    <a:pt x="71290" y="182119"/>
                  </a:lnTo>
                  <a:lnTo>
                    <a:pt x="71290" y="173139"/>
                  </a:lnTo>
                  <a:lnTo>
                    <a:pt x="62309" y="173139"/>
                  </a:lnTo>
                  <a:lnTo>
                    <a:pt x="62309" y="164158"/>
                  </a:lnTo>
                  <a:lnTo>
                    <a:pt x="53329" y="164158"/>
                  </a:lnTo>
                  <a:lnTo>
                    <a:pt x="53329" y="152400"/>
                  </a:lnTo>
                  <a:lnTo>
                    <a:pt x="47029" y="152400"/>
                  </a:lnTo>
                  <a:lnTo>
                    <a:pt x="47029" y="101203"/>
                  </a:lnTo>
                  <a:lnTo>
                    <a:pt x="64960" y="101203"/>
                  </a:lnTo>
                  <a:lnTo>
                    <a:pt x="64562" y="98546"/>
                  </a:lnTo>
                  <a:lnTo>
                    <a:pt x="56951" y="98725"/>
                  </a:lnTo>
                  <a:lnTo>
                    <a:pt x="55581" y="89565"/>
                  </a:lnTo>
                  <a:lnTo>
                    <a:pt x="47971" y="89744"/>
                  </a:lnTo>
                  <a:lnTo>
                    <a:pt x="46197" y="77879"/>
                  </a:lnTo>
                  <a:lnTo>
                    <a:pt x="41671" y="77986"/>
                  </a:lnTo>
                  <a:cubicBezTo>
                    <a:pt x="39290" y="55364"/>
                    <a:pt x="36115" y="34131"/>
                    <a:pt x="32146" y="14287"/>
                  </a:cubicBezTo>
                  <a:cubicBezTo>
                    <a:pt x="230584" y="13097"/>
                    <a:pt x="402232" y="8334"/>
                    <a:pt x="547092" y="0"/>
                  </a:cubicBezTo>
                  <a:close/>
                </a:path>
              </a:pathLst>
            </a:custGeom>
            <a:gradFill>
              <a:gsLst>
                <a:gs pos="0">
                  <a:schemeClr val="tx2">
                    <a:lumMod val="50000"/>
                  </a:schemeClr>
                </a:gs>
                <a:gs pos="100000">
                  <a:schemeClr val="tx2"/>
                </a:gs>
              </a:gsLst>
              <a:lin ang="2700000" scaled="0"/>
            </a:gradFill>
            <a:ln>
              <a:noFill/>
            </a:ln>
            <a:effectLst/>
          </p:spPr>
          <p:txBody>
            <a:bodyPr/>
            <a:lstStyle>
              <a:defPPr>
                <a:defRPr lang="zh-CN"/>
              </a:defPPr>
              <a:lvl1pPr>
                <a:defRPr sz="4000" b="1">
                  <a:solidFill>
                    <a:schemeClr val="bg1"/>
                  </a:solidFill>
                </a:defRPr>
              </a:lvl1pPr>
            </a:lstStyle>
            <a:p>
              <a:pPr eaLnBrk="1" fontAlgn="auto" hangingPunct="1">
                <a:spcBef>
                  <a:spcPts val="0"/>
                </a:spcBef>
                <a:spcAft>
                  <a:spcPts val="0"/>
                </a:spcAft>
                <a:defRPr/>
              </a:pPr>
              <a:endParaRPr lang="zh-CN" altLang="en-US" dirty="0">
                <a:latin typeface="+mn-lt"/>
                <a:ea typeface="+mn-ea"/>
              </a:endParaRPr>
            </a:p>
          </p:txBody>
        </p:sp>
        <p:sp>
          <p:nvSpPr>
            <p:cNvPr id="20" name="文本框 13"/>
            <p:cNvSpPr>
              <a:spLocks/>
            </p:cNvSpPr>
            <p:nvPr>
              <p:custDataLst>
                <p:tags r:id="rId10"/>
              </p:custDataLst>
            </p:nvPr>
          </p:nvSpPr>
          <p:spPr bwMode="auto">
            <a:xfrm>
              <a:off x="6438900" y="1909812"/>
              <a:ext cx="588963" cy="574675"/>
            </a:xfrm>
            <a:custGeom>
              <a:avLst/>
              <a:gdLst>
                <a:gd name="T0" fmla="*/ 186928 w 589954"/>
                <a:gd name="T1" fmla="*/ 464343 h 573881"/>
                <a:gd name="T2" fmla="*/ 186928 w 589954"/>
                <a:gd name="T3" fmla="*/ 495300 h 573881"/>
                <a:gd name="T4" fmla="*/ 449460 w 589954"/>
                <a:gd name="T5" fmla="*/ 495300 h 573881"/>
                <a:gd name="T6" fmla="*/ 449460 w 589954"/>
                <a:gd name="T7" fmla="*/ 464343 h 573881"/>
                <a:gd name="T8" fmla="*/ 186928 w 589954"/>
                <a:gd name="T9" fmla="*/ 464343 h 573881"/>
                <a:gd name="T10" fmla="*/ 186928 w 589954"/>
                <a:gd name="T11" fmla="*/ 392311 h 573881"/>
                <a:gd name="T12" fmla="*/ 186928 w 589954"/>
                <a:gd name="T13" fmla="*/ 422672 h 573881"/>
                <a:gd name="T14" fmla="*/ 449460 w 589954"/>
                <a:gd name="T15" fmla="*/ 422672 h 573881"/>
                <a:gd name="T16" fmla="*/ 449460 w 589954"/>
                <a:gd name="T17" fmla="*/ 392311 h 573881"/>
                <a:gd name="T18" fmla="*/ 186928 w 589954"/>
                <a:gd name="T19" fmla="*/ 392311 h 573881"/>
                <a:gd name="T20" fmla="*/ 186928 w 589954"/>
                <a:gd name="T21" fmla="*/ 320278 h 573881"/>
                <a:gd name="T22" fmla="*/ 186928 w 589954"/>
                <a:gd name="T23" fmla="*/ 350639 h 573881"/>
                <a:gd name="T24" fmla="*/ 449460 w 589954"/>
                <a:gd name="T25" fmla="*/ 350639 h 573881"/>
                <a:gd name="T26" fmla="*/ 449460 w 589954"/>
                <a:gd name="T27" fmla="*/ 320278 h 573881"/>
                <a:gd name="T28" fmla="*/ 186928 w 589954"/>
                <a:gd name="T29" fmla="*/ 320278 h 573881"/>
                <a:gd name="T30" fmla="*/ 547092 w 589954"/>
                <a:gd name="T31" fmla="*/ 0 h 573881"/>
                <a:gd name="T32" fmla="*/ 559593 w 589954"/>
                <a:gd name="T33" fmla="*/ 63103 h 573881"/>
                <a:gd name="T34" fmla="*/ 317896 w 589954"/>
                <a:gd name="T35" fmla="*/ 71139 h 573881"/>
                <a:gd name="T36" fmla="*/ 307181 w 589954"/>
                <a:gd name="T37" fmla="*/ 101203 h 573881"/>
                <a:gd name="T38" fmla="*/ 544710 w 589954"/>
                <a:gd name="T39" fmla="*/ 101203 h 573881"/>
                <a:gd name="T40" fmla="*/ 544710 w 589954"/>
                <a:gd name="T41" fmla="*/ 152400 h 573881"/>
                <a:gd name="T42" fmla="*/ 284857 w 589954"/>
                <a:gd name="T43" fmla="*/ 152400 h 573881"/>
                <a:gd name="T44" fmla="*/ 269081 w 589954"/>
                <a:gd name="T45" fmla="*/ 182761 h 573881"/>
                <a:gd name="T46" fmla="*/ 589954 w 589954"/>
                <a:gd name="T47" fmla="*/ 182761 h 573881"/>
                <a:gd name="T48" fmla="*/ 589954 w 589954"/>
                <a:gd name="T49" fmla="*/ 236934 h 573881"/>
                <a:gd name="T50" fmla="*/ 236041 w 589954"/>
                <a:gd name="T51" fmla="*/ 236934 h 573881"/>
                <a:gd name="T52" fmla="*/ 216396 w 589954"/>
                <a:gd name="T53" fmla="*/ 264318 h 573881"/>
                <a:gd name="T54" fmla="*/ 531018 w 589954"/>
                <a:gd name="T55" fmla="*/ 264318 h 573881"/>
                <a:gd name="T56" fmla="*/ 531018 w 589954"/>
                <a:gd name="T57" fmla="*/ 573881 h 573881"/>
                <a:gd name="T58" fmla="*/ 449460 w 589954"/>
                <a:gd name="T59" fmla="*/ 573881 h 573881"/>
                <a:gd name="T60" fmla="*/ 449460 w 589954"/>
                <a:gd name="T61" fmla="*/ 551259 h 573881"/>
                <a:gd name="T62" fmla="*/ 186928 w 589954"/>
                <a:gd name="T63" fmla="*/ 551259 h 573881"/>
                <a:gd name="T64" fmla="*/ 186928 w 589954"/>
                <a:gd name="T65" fmla="*/ 573881 h 573881"/>
                <a:gd name="T66" fmla="*/ 105370 w 589954"/>
                <a:gd name="T67" fmla="*/ 573881 h 573881"/>
                <a:gd name="T68" fmla="*/ 105370 w 589954"/>
                <a:gd name="T69" fmla="*/ 385762 h 573881"/>
                <a:gd name="T70" fmla="*/ 32742 w 589954"/>
                <a:gd name="T71" fmla="*/ 445889 h 573881"/>
                <a:gd name="T72" fmla="*/ 0 w 589954"/>
                <a:gd name="T73" fmla="*/ 358973 h 573881"/>
                <a:gd name="T74" fmla="*/ 144363 w 589954"/>
                <a:gd name="T75" fmla="*/ 236934 h 573881"/>
                <a:gd name="T76" fmla="*/ 1786 w 589954"/>
                <a:gd name="T77" fmla="*/ 236934 h 573881"/>
                <a:gd name="T78" fmla="*/ 1786 w 589954"/>
                <a:gd name="T79" fmla="*/ 182761 h 573881"/>
                <a:gd name="T80" fmla="*/ 183356 w 589954"/>
                <a:gd name="T81" fmla="*/ 182761 h 573881"/>
                <a:gd name="T82" fmla="*/ 200322 w 589954"/>
                <a:gd name="T83" fmla="*/ 152400 h 573881"/>
                <a:gd name="T84" fmla="*/ 47029 w 589954"/>
                <a:gd name="T85" fmla="*/ 152400 h 573881"/>
                <a:gd name="T86" fmla="*/ 47029 w 589954"/>
                <a:gd name="T87" fmla="*/ 101203 h 573881"/>
                <a:gd name="T88" fmla="*/ 222349 w 589954"/>
                <a:gd name="T89" fmla="*/ 101203 h 573881"/>
                <a:gd name="T90" fmla="*/ 231278 w 589954"/>
                <a:gd name="T91" fmla="*/ 73521 h 573881"/>
                <a:gd name="T92" fmla="*/ 41671 w 589954"/>
                <a:gd name="T93" fmla="*/ 77986 h 573881"/>
                <a:gd name="T94" fmla="*/ 32146 w 589954"/>
                <a:gd name="T95" fmla="*/ 14287 h 573881"/>
                <a:gd name="T96" fmla="*/ 547092 w 589954"/>
                <a:gd name="T97" fmla="*/ 0 h 573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89954" h="573881">
                  <a:moveTo>
                    <a:pt x="186928" y="464343"/>
                  </a:moveTo>
                  <a:lnTo>
                    <a:pt x="186928" y="495300"/>
                  </a:lnTo>
                  <a:lnTo>
                    <a:pt x="449460" y="495300"/>
                  </a:lnTo>
                  <a:lnTo>
                    <a:pt x="449460" y="464343"/>
                  </a:lnTo>
                  <a:lnTo>
                    <a:pt x="186928" y="464343"/>
                  </a:lnTo>
                  <a:close/>
                  <a:moveTo>
                    <a:pt x="186928" y="392311"/>
                  </a:moveTo>
                  <a:lnTo>
                    <a:pt x="186928" y="422672"/>
                  </a:lnTo>
                  <a:lnTo>
                    <a:pt x="449460" y="422672"/>
                  </a:lnTo>
                  <a:lnTo>
                    <a:pt x="449460" y="392311"/>
                  </a:lnTo>
                  <a:lnTo>
                    <a:pt x="186928" y="392311"/>
                  </a:lnTo>
                  <a:close/>
                  <a:moveTo>
                    <a:pt x="186928" y="320278"/>
                  </a:moveTo>
                  <a:lnTo>
                    <a:pt x="186928" y="350639"/>
                  </a:lnTo>
                  <a:lnTo>
                    <a:pt x="449460" y="350639"/>
                  </a:lnTo>
                  <a:lnTo>
                    <a:pt x="449460" y="320278"/>
                  </a:lnTo>
                  <a:lnTo>
                    <a:pt x="186928" y="320278"/>
                  </a:lnTo>
                  <a:close/>
                  <a:moveTo>
                    <a:pt x="547092" y="0"/>
                  </a:moveTo>
                  <a:lnTo>
                    <a:pt x="559593" y="63103"/>
                  </a:lnTo>
                  <a:lnTo>
                    <a:pt x="317896" y="71139"/>
                  </a:lnTo>
                  <a:cubicBezTo>
                    <a:pt x="314523" y="81260"/>
                    <a:pt x="310951" y="91281"/>
                    <a:pt x="307181" y="101203"/>
                  </a:cubicBezTo>
                  <a:lnTo>
                    <a:pt x="544710" y="101203"/>
                  </a:lnTo>
                  <a:lnTo>
                    <a:pt x="544710" y="152400"/>
                  </a:lnTo>
                  <a:lnTo>
                    <a:pt x="284857" y="152400"/>
                  </a:lnTo>
                  <a:cubicBezTo>
                    <a:pt x="279896" y="162718"/>
                    <a:pt x="274637" y="172839"/>
                    <a:pt x="269081" y="182761"/>
                  </a:cubicBezTo>
                  <a:lnTo>
                    <a:pt x="589954" y="182761"/>
                  </a:lnTo>
                  <a:lnTo>
                    <a:pt x="589954" y="236934"/>
                  </a:lnTo>
                  <a:lnTo>
                    <a:pt x="236041" y="236934"/>
                  </a:lnTo>
                  <a:cubicBezTo>
                    <a:pt x="229691" y="246261"/>
                    <a:pt x="223143" y="255389"/>
                    <a:pt x="216396" y="264318"/>
                  </a:cubicBezTo>
                  <a:lnTo>
                    <a:pt x="531018" y="264318"/>
                  </a:lnTo>
                  <a:lnTo>
                    <a:pt x="531018" y="573881"/>
                  </a:lnTo>
                  <a:lnTo>
                    <a:pt x="449460" y="573881"/>
                  </a:lnTo>
                  <a:lnTo>
                    <a:pt x="449460" y="551259"/>
                  </a:lnTo>
                  <a:lnTo>
                    <a:pt x="186928" y="551259"/>
                  </a:lnTo>
                  <a:lnTo>
                    <a:pt x="186928" y="573881"/>
                  </a:lnTo>
                  <a:lnTo>
                    <a:pt x="105370" y="573881"/>
                  </a:lnTo>
                  <a:lnTo>
                    <a:pt x="105370" y="385762"/>
                  </a:lnTo>
                  <a:cubicBezTo>
                    <a:pt x="82748" y="406400"/>
                    <a:pt x="58539" y="426442"/>
                    <a:pt x="32742" y="445889"/>
                  </a:cubicBezTo>
                  <a:cubicBezTo>
                    <a:pt x="23217" y="415329"/>
                    <a:pt x="12303" y="386357"/>
                    <a:pt x="0" y="358973"/>
                  </a:cubicBezTo>
                  <a:cubicBezTo>
                    <a:pt x="58340" y="323254"/>
                    <a:pt x="106461" y="282575"/>
                    <a:pt x="144363" y="236934"/>
                  </a:cubicBezTo>
                  <a:lnTo>
                    <a:pt x="1786" y="236934"/>
                  </a:lnTo>
                  <a:lnTo>
                    <a:pt x="1786" y="182761"/>
                  </a:lnTo>
                  <a:lnTo>
                    <a:pt x="183356" y="182761"/>
                  </a:lnTo>
                  <a:cubicBezTo>
                    <a:pt x="189309" y="172839"/>
                    <a:pt x="194964" y="162718"/>
                    <a:pt x="200322" y="152400"/>
                  </a:cubicBezTo>
                  <a:lnTo>
                    <a:pt x="47029" y="152400"/>
                  </a:lnTo>
                  <a:lnTo>
                    <a:pt x="47029" y="101203"/>
                  </a:lnTo>
                  <a:lnTo>
                    <a:pt x="222349" y="101203"/>
                  </a:lnTo>
                  <a:cubicBezTo>
                    <a:pt x="225722" y="92075"/>
                    <a:pt x="228699" y="82847"/>
                    <a:pt x="231278" y="73521"/>
                  </a:cubicBezTo>
                  <a:lnTo>
                    <a:pt x="41671" y="77986"/>
                  </a:lnTo>
                  <a:cubicBezTo>
                    <a:pt x="39290" y="55364"/>
                    <a:pt x="36115" y="34131"/>
                    <a:pt x="32146" y="14287"/>
                  </a:cubicBezTo>
                  <a:cubicBezTo>
                    <a:pt x="230584" y="13097"/>
                    <a:pt x="402232" y="8334"/>
                    <a:pt x="5470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1" name="任意多边形 20"/>
            <p:cNvSpPr/>
            <p:nvPr>
              <p:custDataLst>
                <p:tags r:id="rId11"/>
              </p:custDataLst>
            </p:nvPr>
          </p:nvSpPr>
          <p:spPr>
            <a:xfrm>
              <a:off x="6045200" y="1524050"/>
              <a:ext cx="1376363" cy="1376362"/>
            </a:xfrm>
            <a:custGeom>
              <a:avLst/>
              <a:gdLst>
                <a:gd name="connsiteX0" fmla="*/ 766921 w 1533844"/>
                <a:gd name="connsiteY0" fmla="*/ 180973 h 1533842"/>
                <a:gd name="connsiteX1" fmla="*/ 180974 w 1533844"/>
                <a:gd name="connsiteY1" fmla="*/ 766920 h 1533842"/>
                <a:gd name="connsiteX2" fmla="*/ 766921 w 1533844"/>
                <a:gd name="connsiteY2" fmla="*/ 1352867 h 1533842"/>
                <a:gd name="connsiteX3" fmla="*/ 1352868 w 1533844"/>
                <a:gd name="connsiteY3" fmla="*/ 766920 h 1533842"/>
                <a:gd name="connsiteX4" fmla="*/ 766921 w 1533844"/>
                <a:gd name="connsiteY4" fmla="*/ 180973 h 1533842"/>
                <a:gd name="connsiteX5" fmla="*/ 766922 w 1533844"/>
                <a:gd name="connsiteY5" fmla="*/ 0 h 1533842"/>
                <a:gd name="connsiteX6" fmla="*/ 1533844 w 1533844"/>
                <a:gd name="connsiteY6" fmla="*/ 766921 h 1533842"/>
                <a:gd name="connsiteX7" fmla="*/ 766922 w 1533844"/>
                <a:gd name="connsiteY7" fmla="*/ 1533842 h 1533842"/>
                <a:gd name="connsiteX8" fmla="*/ 0 w 1533844"/>
                <a:gd name="connsiteY8" fmla="*/ 766921 h 1533842"/>
                <a:gd name="connsiteX9" fmla="*/ 766922 w 1533844"/>
                <a:gd name="connsiteY9" fmla="*/ 0 h 153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3844" h="1533842">
                  <a:moveTo>
                    <a:pt x="766921" y="180973"/>
                  </a:moveTo>
                  <a:cubicBezTo>
                    <a:pt x="443311" y="180973"/>
                    <a:pt x="180974" y="443310"/>
                    <a:pt x="180974" y="766920"/>
                  </a:cubicBezTo>
                  <a:cubicBezTo>
                    <a:pt x="180974" y="1090530"/>
                    <a:pt x="443311" y="1352867"/>
                    <a:pt x="766921" y="1352867"/>
                  </a:cubicBezTo>
                  <a:cubicBezTo>
                    <a:pt x="1090531" y="1352867"/>
                    <a:pt x="1352868" y="1090530"/>
                    <a:pt x="1352868" y="766920"/>
                  </a:cubicBezTo>
                  <a:cubicBezTo>
                    <a:pt x="1352868" y="443310"/>
                    <a:pt x="1090531" y="180973"/>
                    <a:pt x="766921" y="180973"/>
                  </a:cubicBezTo>
                  <a:close/>
                  <a:moveTo>
                    <a:pt x="766922" y="0"/>
                  </a:moveTo>
                  <a:cubicBezTo>
                    <a:pt x="1190481" y="0"/>
                    <a:pt x="1533844" y="343362"/>
                    <a:pt x="1533844" y="766921"/>
                  </a:cubicBezTo>
                  <a:cubicBezTo>
                    <a:pt x="1533844" y="1190480"/>
                    <a:pt x="1190481" y="1533842"/>
                    <a:pt x="766922" y="1533842"/>
                  </a:cubicBezTo>
                  <a:cubicBezTo>
                    <a:pt x="343363" y="1533842"/>
                    <a:pt x="0" y="1190480"/>
                    <a:pt x="0" y="766921"/>
                  </a:cubicBezTo>
                  <a:cubicBezTo>
                    <a:pt x="0" y="343362"/>
                    <a:pt x="343363" y="0"/>
                    <a:pt x="766922" y="0"/>
                  </a:cubicBezTo>
                  <a:close/>
                </a:path>
              </a:pathLst>
            </a:custGeom>
            <a:solidFill>
              <a:srgbClr val="FFFFFF"/>
            </a:solidFill>
            <a:ln>
              <a:noFill/>
            </a:ln>
            <a:effectLst>
              <a:outerShdw blurRad="508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 name="椭圆 21"/>
            <p:cNvSpPr/>
            <p:nvPr>
              <p:custDataLst>
                <p:tags r:id="rId12"/>
              </p:custDataLst>
            </p:nvPr>
          </p:nvSpPr>
          <p:spPr>
            <a:xfrm>
              <a:off x="6126163" y="1598662"/>
              <a:ext cx="1214437" cy="1214438"/>
            </a:xfrm>
            <a:prstGeom prst="ellipse">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任意多边形 22"/>
            <p:cNvSpPr>
              <a:spLocks noChangeAspect="1"/>
            </p:cNvSpPr>
            <p:nvPr>
              <p:custDataLst>
                <p:tags r:id="rId13"/>
              </p:custDataLst>
            </p:nvPr>
          </p:nvSpPr>
          <p:spPr>
            <a:xfrm>
              <a:off x="2209800" y="1932037"/>
              <a:ext cx="969963" cy="969963"/>
            </a:xfrm>
            <a:custGeom>
              <a:avLst/>
              <a:gdLst>
                <a:gd name="connsiteX0" fmla="*/ 157193 w 970530"/>
                <a:gd name="connsiteY0" fmla="*/ 238654 h 968938"/>
                <a:gd name="connsiteX1" fmla="*/ 154926 w 970530"/>
                <a:gd name="connsiteY1" fmla="*/ 240047 h 968938"/>
                <a:gd name="connsiteX2" fmla="*/ 158049 w 970530"/>
                <a:gd name="connsiteY2" fmla="*/ 240047 h 968938"/>
                <a:gd name="connsiteX3" fmla="*/ 152692 w 970530"/>
                <a:gd name="connsiteY3" fmla="*/ 236963 h 968938"/>
                <a:gd name="connsiteX4" fmla="*/ 152692 w 970530"/>
                <a:gd name="connsiteY4" fmla="*/ 240047 h 968938"/>
                <a:gd name="connsiteX5" fmla="*/ 154587 w 970530"/>
                <a:gd name="connsiteY5" fmla="*/ 240047 h 968938"/>
                <a:gd name="connsiteX6" fmla="*/ 148213 w 970530"/>
                <a:gd name="connsiteY6" fmla="*/ 229675 h 968938"/>
                <a:gd name="connsiteX7" fmla="*/ 145947 w 970530"/>
                <a:gd name="connsiteY7" fmla="*/ 231066 h 968938"/>
                <a:gd name="connsiteX8" fmla="*/ 149068 w 970530"/>
                <a:gd name="connsiteY8" fmla="*/ 231066 h 968938"/>
                <a:gd name="connsiteX9" fmla="*/ 143712 w 970530"/>
                <a:gd name="connsiteY9" fmla="*/ 227983 h 968938"/>
                <a:gd name="connsiteX10" fmla="*/ 143712 w 970530"/>
                <a:gd name="connsiteY10" fmla="*/ 231066 h 968938"/>
                <a:gd name="connsiteX11" fmla="*/ 145606 w 970530"/>
                <a:gd name="connsiteY11" fmla="*/ 231066 h 968938"/>
                <a:gd name="connsiteX12" fmla="*/ 139233 w 970530"/>
                <a:gd name="connsiteY12" fmla="*/ 220695 h 968938"/>
                <a:gd name="connsiteX13" fmla="*/ 136967 w 970530"/>
                <a:gd name="connsiteY13" fmla="*/ 222086 h 968938"/>
                <a:gd name="connsiteX14" fmla="*/ 140088 w 970530"/>
                <a:gd name="connsiteY14" fmla="*/ 222086 h 968938"/>
                <a:gd name="connsiteX15" fmla="*/ 134732 w 970530"/>
                <a:gd name="connsiteY15" fmla="*/ 219003 h 968938"/>
                <a:gd name="connsiteX16" fmla="*/ 134732 w 970530"/>
                <a:gd name="connsiteY16" fmla="*/ 222086 h 968938"/>
                <a:gd name="connsiteX17" fmla="*/ 136626 w 970530"/>
                <a:gd name="connsiteY17" fmla="*/ 222086 h 968938"/>
                <a:gd name="connsiteX18" fmla="*/ 130253 w 970530"/>
                <a:gd name="connsiteY18" fmla="*/ 211715 h 968938"/>
                <a:gd name="connsiteX19" fmla="*/ 127987 w 970530"/>
                <a:gd name="connsiteY19" fmla="*/ 213106 h 968938"/>
                <a:gd name="connsiteX20" fmla="*/ 131108 w 970530"/>
                <a:gd name="connsiteY20" fmla="*/ 213106 h 968938"/>
                <a:gd name="connsiteX21" fmla="*/ 125752 w 970530"/>
                <a:gd name="connsiteY21" fmla="*/ 210023 h 968938"/>
                <a:gd name="connsiteX22" fmla="*/ 125752 w 970530"/>
                <a:gd name="connsiteY22" fmla="*/ 213106 h 968938"/>
                <a:gd name="connsiteX23" fmla="*/ 127646 w 970530"/>
                <a:gd name="connsiteY23" fmla="*/ 213106 h 968938"/>
                <a:gd name="connsiteX24" fmla="*/ 121272 w 970530"/>
                <a:gd name="connsiteY24" fmla="*/ 202733 h 968938"/>
                <a:gd name="connsiteX25" fmla="*/ 119005 w 970530"/>
                <a:gd name="connsiteY25" fmla="*/ 204126 h 968938"/>
                <a:gd name="connsiteX26" fmla="*/ 122128 w 970530"/>
                <a:gd name="connsiteY26" fmla="*/ 204126 h 968938"/>
                <a:gd name="connsiteX27" fmla="*/ 116771 w 970530"/>
                <a:gd name="connsiteY27" fmla="*/ 201042 h 968938"/>
                <a:gd name="connsiteX28" fmla="*/ 116771 w 970530"/>
                <a:gd name="connsiteY28" fmla="*/ 204126 h 968938"/>
                <a:gd name="connsiteX29" fmla="*/ 118666 w 970530"/>
                <a:gd name="connsiteY29" fmla="*/ 204126 h 968938"/>
                <a:gd name="connsiteX30" fmla="*/ 112292 w 970530"/>
                <a:gd name="connsiteY30" fmla="*/ 193754 h 968938"/>
                <a:gd name="connsiteX31" fmla="*/ 111919 w 970530"/>
                <a:gd name="connsiteY31" fmla="*/ 193983 h 968938"/>
                <a:gd name="connsiteX32" fmla="*/ 111919 w 970530"/>
                <a:gd name="connsiteY32" fmla="*/ 195145 h 968938"/>
                <a:gd name="connsiteX33" fmla="*/ 113147 w 970530"/>
                <a:gd name="connsiteY33" fmla="*/ 195145 h 968938"/>
                <a:gd name="connsiteX34" fmla="*/ 233958 w 970530"/>
                <a:gd name="connsiteY34" fmla="*/ 0 h 968938"/>
                <a:gd name="connsiteX35" fmla="*/ 320874 w 970530"/>
                <a:gd name="connsiteY35" fmla="*/ 8930 h 968938"/>
                <a:gd name="connsiteX36" fmla="*/ 315034 w 970530"/>
                <a:gd name="connsiteY36" fmla="*/ 21406 h 968938"/>
                <a:gd name="connsiteX37" fmla="*/ 325726 w 970530"/>
                <a:gd name="connsiteY37" fmla="*/ 22505 h 968938"/>
                <a:gd name="connsiteX38" fmla="*/ 322127 w 970530"/>
                <a:gd name="connsiteY38" fmla="*/ 30193 h 968938"/>
                <a:gd name="connsiteX39" fmla="*/ 334707 w 970530"/>
                <a:gd name="connsiteY39" fmla="*/ 31486 h 968938"/>
                <a:gd name="connsiteX40" fmla="*/ 331109 w 970530"/>
                <a:gd name="connsiteY40" fmla="*/ 39174 h 968938"/>
                <a:gd name="connsiteX41" fmla="*/ 343687 w 970530"/>
                <a:gd name="connsiteY41" fmla="*/ 40466 h 968938"/>
                <a:gd name="connsiteX42" fmla="*/ 340089 w 970530"/>
                <a:gd name="connsiteY42" fmla="*/ 48154 h 968938"/>
                <a:gd name="connsiteX43" fmla="*/ 352667 w 970530"/>
                <a:gd name="connsiteY43" fmla="*/ 49446 h 968938"/>
                <a:gd name="connsiteX44" fmla="*/ 349069 w 970530"/>
                <a:gd name="connsiteY44" fmla="*/ 57134 h 968938"/>
                <a:gd name="connsiteX45" fmla="*/ 361647 w 970530"/>
                <a:gd name="connsiteY45" fmla="*/ 58426 h 968938"/>
                <a:gd name="connsiteX46" fmla="*/ 358622 w 970530"/>
                <a:gd name="connsiteY46" fmla="*/ 64889 h 968938"/>
                <a:gd name="connsiteX47" fmla="*/ 370285 w 970530"/>
                <a:gd name="connsiteY47" fmla="*/ 64889 h 968938"/>
                <a:gd name="connsiteX48" fmla="*/ 370285 w 970530"/>
                <a:gd name="connsiteY48" fmla="*/ 67372 h 968938"/>
                <a:gd name="connsiteX49" fmla="*/ 370628 w 970530"/>
                <a:gd name="connsiteY49" fmla="*/ 67407 h 968938"/>
                <a:gd name="connsiteX50" fmla="*/ 370285 w 970530"/>
                <a:gd name="connsiteY50" fmla="*/ 68140 h 968938"/>
                <a:gd name="connsiteX51" fmla="*/ 370285 w 970530"/>
                <a:gd name="connsiteY51" fmla="*/ 75429 h 968938"/>
                <a:gd name="connsiteX52" fmla="*/ 379608 w 970530"/>
                <a:gd name="connsiteY52" fmla="*/ 76387 h 968938"/>
                <a:gd name="connsiteX53" fmla="*/ 376010 w 970530"/>
                <a:gd name="connsiteY53" fmla="*/ 84075 h 968938"/>
                <a:gd name="connsiteX54" fmla="*/ 388588 w 970530"/>
                <a:gd name="connsiteY54" fmla="*/ 85367 h 968938"/>
                <a:gd name="connsiteX55" fmla="*/ 384990 w 970530"/>
                <a:gd name="connsiteY55" fmla="*/ 93055 h 968938"/>
                <a:gd name="connsiteX56" fmla="*/ 397568 w 970530"/>
                <a:gd name="connsiteY56" fmla="*/ 94347 h 968938"/>
                <a:gd name="connsiteX57" fmla="*/ 393969 w 970530"/>
                <a:gd name="connsiteY57" fmla="*/ 102035 h 968938"/>
                <a:gd name="connsiteX58" fmla="*/ 406549 w 970530"/>
                <a:gd name="connsiteY58" fmla="*/ 103328 h 968938"/>
                <a:gd name="connsiteX59" fmla="*/ 402951 w 970530"/>
                <a:gd name="connsiteY59" fmla="*/ 111015 h 968938"/>
                <a:gd name="connsiteX60" fmla="*/ 415529 w 970530"/>
                <a:gd name="connsiteY60" fmla="*/ 112308 h 968938"/>
                <a:gd name="connsiteX61" fmla="*/ 413482 w 970530"/>
                <a:gd name="connsiteY61" fmla="*/ 116681 h 968938"/>
                <a:gd name="connsiteX62" fmla="*/ 478036 w 970530"/>
                <a:gd name="connsiteY62" fmla="*/ 116681 h 968938"/>
                <a:gd name="connsiteX63" fmla="*/ 478036 w 970530"/>
                <a:gd name="connsiteY63" fmla="*/ 10120 h 968938"/>
                <a:gd name="connsiteX64" fmla="*/ 551260 w 970530"/>
                <a:gd name="connsiteY64" fmla="*/ 10120 h 968938"/>
                <a:gd name="connsiteX65" fmla="*/ 551260 w 970530"/>
                <a:gd name="connsiteY65" fmla="*/ 23695 h 968938"/>
                <a:gd name="connsiteX66" fmla="*/ 556112 w 970530"/>
                <a:gd name="connsiteY66" fmla="*/ 23695 h 968938"/>
                <a:gd name="connsiteX67" fmla="*/ 556112 w 970530"/>
                <a:gd name="connsiteY67" fmla="*/ 32676 h 968938"/>
                <a:gd name="connsiteX68" fmla="*/ 565093 w 970530"/>
                <a:gd name="connsiteY68" fmla="*/ 32676 h 968938"/>
                <a:gd name="connsiteX69" fmla="*/ 565093 w 970530"/>
                <a:gd name="connsiteY69" fmla="*/ 41656 h 968938"/>
                <a:gd name="connsiteX70" fmla="*/ 574073 w 970530"/>
                <a:gd name="connsiteY70" fmla="*/ 41656 h 968938"/>
                <a:gd name="connsiteX71" fmla="*/ 574073 w 970530"/>
                <a:gd name="connsiteY71" fmla="*/ 50636 h 968938"/>
                <a:gd name="connsiteX72" fmla="*/ 583053 w 970530"/>
                <a:gd name="connsiteY72" fmla="*/ 50636 h 968938"/>
                <a:gd name="connsiteX73" fmla="*/ 583053 w 970530"/>
                <a:gd name="connsiteY73" fmla="*/ 59616 h 968938"/>
                <a:gd name="connsiteX74" fmla="*/ 592033 w 970530"/>
                <a:gd name="connsiteY74" fmla="*/ 59616 h 968938"/>
                <a:gd name="connsiteX75" fmla="*/ 592033 w 970530"/>
                <a:gd name="connsiteY75" fmla="*/ 68597 h 968938"/>
                <a:gd name="connsiteX76" fmla="*/ 601014 w 970530"/>
                <a:gd name="connsiteY76" fmla="*/ 68597 h 968938"/>
                <a:gd name="connsiteX77" fmla="*/ 601014 w 970530"/>
                <a:gd name="connsiteY77" fmla="*/ 77577 h 968938"/>
                <a:gd name="connsiteX78" fmla="*/ 609994 w 970530"/>
                <a:gd name="connsiteY78" fmla="*/ 77577 h 968938"/>
                <a:gd name="connsiteX79" fmla="*/ 609994 w 970530"/>
                <a:gd name="connsiteY79" fmla="*/ 86557 h 968938"/>
                <a:gd name="connsiteX80" fmla="*/ 618974 w 970530"/>
                <a:gd name="connsiteY80" fmla="*/ 86557 h 968938"/>
                <a:gd name="connsiteX81" fmla="*/ 618974 w 970530"/>
                <a:gd name="connsiteY81" fmla="*/ 95537 h 968938"/>
                <a:gd name="connsiteX82" fmla="*/ 627954 w 970530"/>
                <a:gd name="connsiteY82" fmla="*/ 95537 h 968938"/>
                <a:gd name="connsiteX83" fmla="*/ 627954 w 970530"/>
                <a:gd name="connsiteY83" fmla="*/ 104518 h 968938"/>
                <a:gd name="connsiteX84" fmla="*/ 636935 w 970530"/>
                <a:gd name="connsiteY84" fmla="*/ 104518 h 968938"/>
                <a:gd name="connsiteX85" fmla="*/ 636935 w 970530"/>
                <a:gd name="connsiteY85" fmla="*/ 113498 h 968938"/>
                <a:gd name="connsiteX86" fmla="*/ 645915 w 970530"/>
                <a:gd name="connsiteY86" fmla="*/ 113498 h 968938"/>
                <a:gd name="connsiteX87" fmla="*/ 645915 w 970530"/>
                <a:gd name="connsiteY87" fmla="*/ 122478 h 968938"/>
                <a:gd name="connsiteX88" fmla="*/ 654895 w 970530"/>
                <a:gd name="connsiteY88" fmla="*/ 122478 h 968938"/>
                <a:gd name="connsiteX89" fmla="*/ 654895 w 970530"/>
                <a:gd name="connsiteY89" fmla="*/ 131458 h 968938"/>
                <a:gd name="connsiteX90" fmla="*/ 663875 w 970530"/>
                <a:gd name="connsiteY90" fmla="*/ 131458 h 968938"/>
                <a:gd name="connsiteX91" fmla="*/ 663875 w 970530"/>
                <a:gd name="connsiteY91" fmla="*/ 140439 h 968938"/>
                <a:gd name="connsiteX92" fmla="*/ 672856 w 970530"/>
                <a:gd name="connsiteY92" fmla="*/ 140439 h 968938"/>
                <a:gd name="connsiteX93" fmla="*/ 672856 w 970530"/>
                <a:gd name="connsiteY93" fmla="*/ 149419 h 968938"/>
                <a:gd name="connsiteX94" fmla="*/ 681836 w 970530"/>
                <a:gd name="connsiteY94" fmla="*/ 149419 h 968938"/>
                <a:gd name="connsiteX95" fmla="*/ 681836 w 970530"/>
                <a:gd name="connsiteY95" fmla="*/ 158399 h 968938"/>
                <a:gd name="connsiteX96" fmla="*/ 690816 w 970530"/>
                <a:gd name="connsiteY96" fmla="*/ 158399 h 968938"/>
                <a:gd name="connsiteX97" fmla="*/ 690816 w 970530"/>
                <a:gd name="connsiteY97" fmla="*/ 167379 h 968938"/>
                <a:gd name="connsiteX98" fmla="*/ 699796 w 970530"/>
                <a:gd name="connsiteY98" fmla="*/ 167379 h 968938"/>
                <a:gd name="connsiteX99" fmla="*/ 699796 w 970530"/>
                <a:gd name="connsiteY99" fmla="*/ 176360 h 968938"/>
                <a:gd name="connsiteX100" fmla="*/ 708777 w 970530"/>
                <a:gd name="connsiteY100" fmla="*/ 176360 h 968938"/>
                <a:gd name="connsiteX101" fmla="*/ 708777 w 970530"/>
                <a:gd name="connsiteY101" fmla="*/ 185340 h 968938"/>
                <a:gd name="connsiteX102" fmla="*/ 717757 w 970530"/>
                <a:gd name="connsiteY102" fmla="*/ 185340 h 968938"/>
                <a:gd name="connsiteX103" fmla="*/ 717757 w 970530"/>
                <a:gd name="connsiteY103" fmla="*/ 194320 h 968938"/>
                <a:gd name="connsiteX104" fmla="*/ 726737 w 970530"/>
                <a:gd name="connsiteY104" fmla="*/ 194320 h 968938"/>
                <a:gd name="connsiteX105" fmla="*/ 726737 w 970530"/>
                <a:gd name="connsiteY105" fmla="*/ 203300 h 968938"/>
                <a:gd name="connsiteX106" fmla="*/ 735717 w 970530"/>
                <a:gd name="connsiteY106" fmla="*/ 203300 h 968938"/>
                <a:gd name="connsiteX107" fmla="*/ 735717 w 970530"/>
                <a:gd name="connsiteY107" fmla="*/ 212280 h 968938"/>
                <a:gd name="connsiteX108" fmla="*/ 744697 w 970530"/>
                <a:gd name="connsiteY108" fmla="*/ 212280 h 968938"/>
                <a:gd name="connsiteX109" fmla="*/ 744697 w 970530"/>
                <a:gd name="connsiteY109" fmla="*/ 221261 h 968938"/>
                <a:gd name="connsiteX110" fmla="*/ 753678 w 970530"/>
                <a:gd name="connsiteY110" fmla="*/ 221261 h 968938"/>
                <a:gd name="connsiteX111" fmla="*/ 753678 w 970530"/>
                <a:gd name="connsiteY111" fmla="*/ 230241 h 968938"/>
                <a:gd name="connsiteX112" fmla="*/ 762658 w 970530"/>
                <a:gd name="connsiteY112" fmla="*/ 230241 h 968938"/>
                <a:gd name="connsiteX113" fmla="*/ 762658 w 970530"/>
                <a:gd name="connsiteY113" fmla="*/ 239221 h 968938"/>
                <a:gd name="connsiteX114" fmla="*/ 771638 w 970530"/>
                <a:gd name="connsiteY114" fmla="*/ 239221 h 968938"/>
                <a:gd name="connsiteX115" fmla="*/ 771638 w 970530"/>
                <a:gd name="connsiteY115" fmla="*/ 248202 h 968938"/>
                <a:gd name="connsiteX116" fmla="*/ 780619 w 970530"/>
                <a:gd name="connsiteY116" fmla="*/ 248202 h 968938"/>
                <a:gd name="connsiteX117" fmla="*/ 780619 w 970530"/>
                <a:gd name="connsiteY117" fmla="*/ 256174 h 968938"/>
                <a:gd name="connsiteX118" fmla="*/ 781627 w 970530"/>
                <a:gd name="connsiteY118" fmla="*/ 257182 h 968938"/>
                <a:gd name="connsiteX119" fmla="*/ 789599 w 970530"/>
                <a:gd name="connsiteY119" fmla="*/ 257182 h 968938"/>
                <a:gd name="connsiteX120" fmla="*/ 789599 w 970530"/>
                <a:gd name="connsiteY120" fmla="*/ 265154 h 968938"/>
                <a:gd name="connsiteX121" fmla="*/ 790607 w 970530"/>
                <a:gd name="connsiteY121" fmla="*/ 266162 h 968938"/>
                <a:gd name="connsiteX122" fmla="*/ 798579 w 970530"/>
                <a:gd name="connsiteY122" fmla="*/ 266162 h 968938"/>
                <a:gd name="connsiteX123" fmla="*/ 798579 w 970530"/>
                <a:gd name="connsiteY123" fmla="*/ 274134 h 968938"/>
                <a:gd name="connsiteX124" fmla="*/ 799588 w 970530"/>
                <a:gd name="connsiteY124" fmla="*/ 275143 h 968938"/>
                <a:gd name="connsiteX125" fmla="*/ 807560 w 970530"/>
                <a:gd name="connsiteY125" fmla="*/ 275143 h 968938"/>
                <a:gd name="connsiteX126" fmla="*/ 807560 w 970530"/>
                <a:gd name="connsiteY126" fmla="*/ 283115 h 968938"/>
                <a:gd name="connsiteX127" fmla="*/ 970530 w 970530"/>
                <a:gd name="connsiteY127" fmla="*/ 446085 h 968938"/>
                <a:gd name="connsiteX128" fmla="*/ 934646 w 970530"/>
                <a:gd name="connsiteY128" fmla="*/ 561686 h 968938"/>
                <a:gd name="connsiteX129" fmla="*/ 438360 w 970530"/>
                <a:gd name="connsiteY129" fmla="*/ 968734 h 968938"/>
                <a:gd name="connsiteX130" fmla="*/ 436340 w 970530"/>
                <a:gd name="connsiteY130" fmla="*/ 968938 h 968938"/>
                <a:gd name="connsiteX131" fmla="*/ 246591 w 970530"/>
                <a:gd name="connsiteY131" fmla="*/ 779189 h 968938"/>
                <a:gd name="connsiteX132" fmla="*/ 248087 w 970530"/>
                <a:gd name="connsiteY132" fmla="*/ 777693 h 968938"/>
                <a:gd name="connsiteX133" fmla="*/ 240094 w 970530"/>
                <a:gd name="connsiteY133" fmla="*/ 768036 h 968938"/>
                <a:gd name="connsiteX134" fmla="*/ 239176 w 970530"/>
                <a:gd name="connsiteY134" fmla="*/ 768797 h 968938"/>
                <a:gd name="connsiteX135" fmla="*/ 231114 w 970530"/>
                <a:gd name="connsiteY135" fmla="*/ 759056 h 968938"/>
                <a:gd name="connsiteX136" fmla="*/ 230196 w 970530"/>
                <a:gd name="connsiteY136" fmla="*/ 759817 h 968938"/>
                <a:gd name="connsiteX137" fmla="*/ 222134 w 970530"/>
                <a:gd name="connsiteY137" fmla="*/ 750076 h 968938"/>
                <a:gd name="connsiteX138" fmla="*/ 221216 w 970530"/>
                <a:gd name="connsiteY138" fmla="*/ 750837 h 968938"/>
                <a:gd name="connsiteX139" fmla="*/ 213153 w 970530"/>
                <a:gd name="connsiteY139" fmla="*/ 741094 h 968938"/>
                <a:gd name="connsiteX140" fmla="*/ 212235 w 970530"/>
                <a:gd name="connsiteY140" fmla="*/ 741856 h 968938"/>
                <a:gd name="connsiteX141" fmla="*/ 204173 w 970530"/>
                <a:gd name="connsiteY141" fmla="*/ 732115 h 968938"/>
                <a:gd name="connsiteX142" fmla="*/ 203255 w 970530"/>
                <a:gd name="connsiteY142" fmla="*/ 732876 h 968938"/>
                <a:gd name="connsiteX143" fmla="*/ 195193 w 970530"/>
                <a:gd name="connsiteY143" fmla="*/ 723135 h 968938"/>
                <a:gd name="connsiteX144" fmla="*/ 194275 w 970530"/>
                <a:gd name="connsiteY144" fmla="*/ 723896 h 968938"/>
                <a:gd name="connsiteX145" fmla="*/ 186213 w 970530"/>
                <a:gd name="connsiteY145" fmla="*/ 714155 h 968938"/>
                <a:gd name="connsiteX146" fmla="*/ 185295 w 970530"/>
                <a:gd name="connsiteY146" fmla="*/ 714916 h 968938"/>
                <a:gd name="connsiteX147" fmla="*/ 177232 w 970530"/>
                <a:gd name="connsiteY147" fmla="*/ 705173 h 968938"/>
                <a:gd name="connsiteX148" fmla="*/ 176314 w 970530"/>
                <a:gd name="connsiteY148" fmla="*/ 705935 h 968938"/>
                <a:gd name="connsiteX149" fmla="*/ 168252 w 970530"/>
                <a:gd name="connsiteY149" fmla="*/ 696194 h 968938"/>
                <a:gd name="connsiteX150" fmla="*/ 167334 w 970530"/>
                <a:gd name="connsiteY150" fmla="*/ 696955 h 968938"/>
                <a:gd name="connsiteX151" fmla="*/ 159272 w 970530"/>
                <a:gd name="connsiteY151" fmla="*/ 687214 h 968938"/>
                <a:gd name="connsiteX152" fmla="*/ 158354 w 970530"/>
                <a:gd name="connsiteY152" fmla="*/ 687975 h 968938"/>
                <a:gd name="connsiteX153" fmla="*/ 150292 w 970530"/>
                <a:gd name="connsiteY153" fmla="*/ 678234 h 968938"/>
                <a:gd name="connsiteX154" fmla="*/ 149374 w 970530"/>
                <a:gd name="connsiteY154" fmla="*/ 678995 h 968938"/>
                <a:gd name="connsiteX155" fmla="*/ 141311 w 970530"/>
                <a:gd name="connsiteY155" fmla="*/ 669252 h 968938"/>
                <a:gd name="connsiteX156" fmla="*/ 140393 w 970530"/>
                <a:gd name="connsiteY156" fmla="*/ 670014 h 968938"/>
                <a:gd name="connsiteX157" fmla="*/ 132331 w 970530"/>
                <a:gd name="connsiteY157" fmla="*/ 660273 h 968938"/>
                <a:gd name="connsiteX158" fmla="*/ 131413 w 970530"/>
                <a:gd name="connsiteY158" fmla="*/ 661034 h 968938"/>
                <a:gd name="connsiteX159" fmla="*/ 123351 w 970530"/>
                <a:gd name="connsiteY159" fmla="*/ 651293 h 968938"/>
                <a:gd name="connsiteX160" fmla="*/ 122433 w 970530"/>
                <a:gd name="connsiteY160" fmla="*/ 652054 h 968938"/>
                <a:gd name="connsiteX161" fmla="*/ 114371 w 970530"/>
                <a:gd name="connsiteY161" fmla="*/ 642313 h 968938"/>
                <a:gd name="connsiteX162" fmla="*/ 113453 w 970530"/>
                <a:gd name="connsiteY162" fmla="*/ 643074 h 968938"/>
                <a:gd name="connsiteX163" fmla="*/ 105390 w 970530"/>
                <a:gd name="connsiteY163" fmla="*/ 633331 h 968938"/>
                <a:gd name="connsiteX164" fmla="*/ 104472 w 970530"/>
                <a:gd name="connsiteY164" fmla="*/ 634093 h 968938"/>
                <a:gd name="connsiteX165" fmla="*/ 96410 w 970530"/>
                <a:gd name="connsiteY165" fmla="*/ 624352 h 968938"/>
                <a:gd name="connsiteX166" fmla="*/ 95492 w 970530"/>
                <a:gd name="connsiteY166" fmla="*/ 625113 h 968938"/>
                <a:gd name="connsiteX167" fmla="*/ 87430 w 970530"/>
                <a:gd name="connsiteY167" fmla="*/ 615372 h 968938"/>
                <a:gd name="connsiteX168" fmla="*/ 86512 w 970530"/>
                <a:gd name="connsiteY168" fmla="*/ 616133 h 968938"/>
                <a:gd name="connsiteX169" fmla="*/ 78450 w 970530"/>
                <a:gd name="connsiteY169" fmla="*/ 606392 h 968938"/>
                <a:gd name="connsiteX170" fmla="*/ 77532 w 970530"/>
                <a:gd name="connsiteY170" fmla="*/ 607153 h 968938"/>
                <a:gd name="connsiteX171" fmla="*/ 69469 w 970530"/>
                <a:gd name="connsiteY171" fmla="*/ 597410 h 968938"/>
                <a:gd name="connsiteX172" fmla="*/ 68551 w 970530"/>
                <a:gd name="connsiteY172" fmla="*/ 598172 h 968938"/>
                <a:gd name="connsiteX173" fmla="*/ 25688 w 970530"/>
                <a:gd name="connsiteY173" fmla="*/ 546380 h 968938"/>
                <a:gd name="connsiteX174" fmla="*/ 28430 w 970530"/>
                <a:gd name="connsiteY174" fmla="*/ 541981 h 968938"/>
                <a:gd name="connsiteX175" fmla="*/ 20836 w 970530"/>
                <a:gd name="connsiteY175" fmla="*/ 532805 h 968938"/>
                <a:gd name="connsiteX176" fmla="*/ 39886 w 970530"/>
                <a:gd name="connsiteY176" fmla="*/ 482798 h 968938"/>
                <a:gd name="connsiteX177" fmla="*/ 39886 w 970530"/>
                <a:gd name="connsiteY177" fmla="*/ 299477 h 968938"/>
                <a:gd name="connsiteX178" fmla="*/ 31793 w 970530"/>
                <a:gd name="connsiteY178" fmla="*/ 299477 h 968938"/>
                <a:gd name="connsiteX179" fmla="*/ 31793 w 970530"/>
                <a:gd name="connsiteY179" fmla="*/ 290497 h 968938"/>
                <a:gd name="connsiteX180" fmla="*/ 22813 w 970530"/>
                <a:gd name="connsiteY180" fmla="*/ 290497 h 968938"/>
                <a:gd name="connsiteX181" fmla="*/ 22813 w 970530"/>
                <a:gd name="connsiteY181" fmla="*/ 281517 h 968938"/>
                <a:gd name="connsiteX182" fmla="*/ 13833 w 970530"/>
                <a:gd name="connsiteY182" fmla="*/ 281517 h 968938"/>
                <a:gd name="connsiteX183" fmla="*/ 13833 w 970530"/>
                <a:gd name="connsiteY183" fmla="*/ 272536 h 968938"/>
                <a:gd name="connsiteX184" fmla="*/ 4852 w 970530"/>
                <a:gd name="connsiteY184" fmla="*/ 272536 h 968938"/>
                <a:gd name="connsiteX185" fmla="*/ 4852 w 970530"/>
                <a:gd name="connsiteY185" fmla="*/ 258961 h 968938"/>
                <a:gd name="connsiteX186" fmla="*/ 0 w 970530"/>
                <a:gd name="connsiteY186" fmla="*/ 258961 h 968938"/>
                <a:gd name="connsiteX187" fmla="*/ 0 w 970530"/>
                <a:gd name="connsiteY187" fmla="*/ 181570 h 968938"/>
                <a:gd name="connsiteX188" fmla="*/ 97882 w 970530"/>
                <a:gd name="connsiteY188" fmla="*/ 181570 h 968938"/>
                <a:gd name="connsiteX189" fmla="*/ 94332 w 970530"/>
                <a:gd name="connsiteY189" fmla="*/ 175794 h 968938"/>
                <a:gd name="connsiteX190" fmla="*/ 91819 w 970530"/>
                <a:gd name="connsiteY190" fmla="*/ 177337 h 968938"/>
                <a:gd name="connsiteX191" fmla="*/ 85351 w 970530"/>
                <a:gd name="connsiteY191" fmla="*/ 166812 h 968938"/>
                <a:gd name="connsiteX192" fmla="*/ 82838 w 970530"/>
                <a:gd name="connsiteY192" fmla="*/ 168356 h 968938"/>
                <a:gd name="connsiteX193" fmla="*/ 17354 w 970530"/>
                <a:gd name="connsiteY193" fmla="*/ 61795 h 968938"/>
                <a:gd name="connsiteX194" fmla="*/ 19904 w 970530"/>
                <a:gd name="connsiteY194" fmla="*/ 60265 h 968938"/>
                <a:gd name="connsiteX195" fmla="*/ 12502 w 970530"/>
                <a:gd name="connsiteY195" fmla="*/ 48220 h 968938"/>
                <a:gd name="connsiteX196" fmla="*/ 75010 w 970530"/>
                <a:gd name="connsiteY196" fmla="*/ 10716 h 968938"/>
                <a:gd name="connsiteX197" fmla="*/ 97120 w 970530"/>
                <a:gd name="connsiteY197" fmla="*/ 42673 h 968938"/>
                <a:gd name="connsiteX198" fmla="*/ 97823 w 970530"/>
                <a:gd name="connsiteY198" fmla="*/ 42252 h 968938"/>
                <a:gd name="connsiteX199" fmla="*/ 104847 w 970530"/>
                <a:gd name="connsiteY199" fmla="*/ 52405 h 968938"/>
                <a:gd name="connsiteX200" fmla="*/ 106803 w 970530"/>
                <a:gd name="connsiteY200" fmla="*/ 51232 h 968938"/>
                <a:gd name="connsiteX201" fmla="*/ 113827 w 970530"/>
                <a:gd name="connsiteY201" fmla="*/ 61385 h 968938"/>
                <a:gd name="connsiteX202" fmla="*/ 115783 w 970530"/>
                <a:gd name="connsiteY202" fmla="*/ 60212 h 968938"/>
                <a:gd name="connsiteX203" fmla="*/ 122808 w 970530"/>
                <a:gd name="connsiteY203" fmla="*/ 70366 h 968938"/>
                <a:gd name="connsiteX204" fmla="*/ 124764 w 970530"/>
                <a:gd name="connsiteY204" fmla="*/ 69193 h 968938"/>
                <a:gd name="connsiteX205" fmla="*/ 131788 w 970530"/>
                <a:gd name="connsiteY205" fmla="*/ 79346 h 968938"/>
                <a:gd name="connsiteX206" fmla="*/ 133744 w 970530"/>
                <a:gd name="connsiteY206" fmla="*/ 78173 h 968938"/>
                <a:gd name="connsiteX207" fmla="*/ 140768 w 970530"/>
                <a:gd name="connsiteY207" fmla="*/ 88326 h 968938"/>
                <a:gd name="connsiteX208" fmla="*/ 142724 w 970530"/>
                <a:gd name="connsiteY208" fmla="*/ 87153 h 968938"/>
                <a:gd name="connsiteX209" fmla="*/ 149748 w 970530"/>
                <a:gd name="connsiteY209" fmla="*/ 97306 h 968938"/>
                <a:gd name="connsiteX210" fmla="*/ 151704 w 970530"/>
                <a:gd name="connsiteY210" fmla="*/ 96133 h 968938"/>
                <a:gd name="connsiteX211" fmla="*/ 158729 w 970530"/>
                <a:gd name="connsiteY211" fmla="*/ 106287 h 968938"/>
                <a:gd name="connsiteX212" fmla="*/ 160685 w 970530"/>
                <a:gd name="connsiteY212" fmla="*/ 105114 h 968938"/>
                <a:gd name="connsiteX213" fmla="*/ 160735 w 970530"/>
                <a:gd name="connsiteY213" fmla="*/ 105186 h 968938"/>
                <a:gd name="connsiteX214" fmla="*/ 160735 w 970530"/>
                <a:gd name="connsiteY214" fmla="*/ 64889 h 968938"/>
                <a:gd name="connsiteX215" fmla="*/ 216396 w 970530"/>
                <a:gd name="connsiteY215" fmla="*/ 64889 h 968938"/>
                <a:gd name="connsiteX216" fmla="*/ 233958 w 970530"/>
                <a:gd name="connsiteY216" fmla="*/ 0 h 968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Lst>
              <a:rect l="l" t="t" r="r" b="b"/>
              <a:pathLst>
                <a:path w="970530" h="968938">
                  <a:moveTo>
                    <a:pt x="157193" y="238654"/>
                  </a:moveTo>
                  <a:lnTo>
                    <a:pt x="154926" y="240047"/>
                  </a:lnTo>
                  <a:lnTo>
                    <a:pt x="158049" y="240047"/>
                  </a:lnTo>
                  <a:close/>
                  <a:moveTo>
                    <a:pt x="152692" y="236963"/>
                  </a:moveTo>
                  <a:lnTo>
                    <a:pt x="152692" y="240047"/>
                  </a:lnTo>
                  <a:lnTo>
                    <a:pt x="154587" y="240047"/>
                  </a:lnTo>
                  <a:close/>
                  <a:moveTo>
                    <a:pt x="148213" y="229675"/>
                  </a:moveTo>
                  <a:lnTo>
                    <a:pt x="145947" y="231066"/>
                  </a:lnTo>
                  <a:lnTo>
                    <a:pt x="149068" y="231066"/>
                  </a:lnTo>
                  <a:close/>
                  <a:moveTo>
                    <a:pt x="143712" y="227983"/>
                  </a:moveTo>
                  <a:lnTo>
                    <a:pt x="143712" y="231066"/>
                  </a:lnTo>
                  <a:lnTo>
                    <a:pt x="145606" y="231066"/>
                  </a:lnTo>
                  <a:close/>
                  <a:moveTo>
                    <a:pt x="139233" y="220695"/>
                  </a:moveTo>
                  <a:lnTo>
                    <a:pt x="136967" y="222086"/>
                  </a:lnTo>
                  <a:lnTo>
                    <a:pt x="140088" y="222086"/>
                  </a:lnTo>
                  <a:close/>
                  <a:moveTo>
                    <a:pt x="134732" y="219003"/>
                  </a:moveTo>
                  <a:lnTo>
                    <a:pt x="134732" y="222086"/>
                  </a:lnTo>
                  <a:lnTo>
                    <a:pt x="136626" y="222086"/>
                  </a:lnTo>
                  <a:close/>
                  <a:moveTo>
                    <a:pt x="130253" y="211715"/>
                  </a:moveTo>
                  <a:lnTo>
                    <a:pt x="127987" y="213106"/>
                  </a:lnTo>
                  <a:lnTo>
                    <a:pt x="131108" y="213106"/>
                  </a:lnTo>
                  <a:close/>
                  <a:moveTo>
                    <a:pt x="125752" y="210023"/>
                  </a:moveTo>
                  <a:lnTo>
                    <a:pt x="125752" y="213106"/>
                  </a:lnTo>
                  <a:lnTo>
                    <a:pt x="127646" y="213106"/>
                  </a:lnTo>
                  <a:close/>
                  <a:moveTo>
                    <a:pt x="121272" y="202733"/>
                  </a:moveTo>
                  <a:lnTo>
                    <a:pt x="119005" y="204126"/>
                  </a:lnTo>
                  <a:lnTo>
                    <a:pt x="122128" y="204126"/>
                  </a:lnTo>
                  <a:close/>
                  <a:moveTo>
                    <a:pt x="116771" y="201042"/>
                  </a:moveTo>
                  <a:lnTo>
                    <a:pt x="116771" y="204126"/>
                  </a:lnTo>
                  <a:lnTo>
                    <a:pt x="118666" y="204126"/>
                  </a:lnTo>
                  <a:close/>
                  <a:moveTo>
                    <a:pt x="112292" y="193754"/>
                  </a:moveTo>
                  <a:lnTo>
                    <a:pt x="111919" y="193983"/>
                  </a:lnTo>
                  <a:lnTo>
                    <a:pt x="111919" y="195145"/>
                  </a:lnTo>
                  <a:lnTo>
                    <a:pt x="113147" y="195145"/>
                  </a:lnTo>
                  <a:close/>
                  <a:moveTo>
                    <a:pt x="233958" y="0"/>
                  </a:moveTo>
                  <a:lnTo>
                    <a:pt x="320874" y="8930"/>
                  </a:lnTo>
                  <a:lnTo>
                    <a:pt x="315034" y="21406"/>
                  </a:lnTo>
                  <a:lnTo>
                    <a:pt x="325726" y="22505"/>
                  </a:lnTo>
                  <a:lnTo>
                    <a:pt x="322127" y="30193"/>
                  </a:lnTo>
                  <a:lnTo>
                    <a:pt x="334707" y="31486"/>
                  </a:lnTo>
                  <a:lnTo>
                    <a:pt x="331109" y="39174"/>
                  </a:lnTo>
                  <a:lnTo>
                    <a:pt x="343687" y="40466"/>
                  </a:lnTo>
                  <a:lnTo>
                    <a:pt x="340089" y="48154"/>
                  </a:lnTo>
                  <a:lnTo>
                    <a:pt x="352667" y="49446"/>
                  </a:lnTo>
                  <a:lnTo>
                    <a:pt x="349069" y="57134"/>
                  </a:lnTo>
                  <a:lnTo>
                    <a:pt x="361647" y="58426"/>
                  </a:lnTo>
                  <a:lnTo>
                    <a:pt x="358622" y="64889"/>
                  </a:lnTo>
                  <a:lnTo>
                    <a:pt x="370285" y="64889"/>
                  </a:lnTo>
                  <a:lnTo>
                    <a:pt x="370285" y="67372"/>
                  </a:lnTo>
                  <a:lnTo>
                    <a:pt x="370628" y="67407"/>
                  </a:lnTo>
                  <a:lnTo>
                    <a:pt x="370285" y="68140"/>
                  </a:lnTo>
                  <a:lnTo>
                    <a:pt x="370285" y="75429"/>
                  </a:lnTo>
                  <a:lnTo>
                    <a:pt x="379608" y="76387"/>
                  </a:lnTo>
                  <a:lnTo>
                    <a:pt x="376010" y="84075"/>
                  </a:lnTo>
                  <a:lnTo>
                    <a:pt x="388588" y="85367"/>
                  </a:lnTo>
                  <a:lnTo>
                    <a:pt x="384990" y="93055"/>
                  </a:lnTo>
                  <a:lnTo>
                    <a:pt x="397568" y="94347"/>
                  </a:lnTo>
                  <a:lnTo>
                    <a:pt x="393969" y="102035"/>
                  </a:lnTo>
                  <a:lnTo>
                    <a:pt x="406549" y="103328"/>
                  </a:lnTo>
                  <a:lnTo>
                    <a:pt x="402951" y="111015"/>
                  </a:lnTo>
                  <a:lnTo>
                    <a:pt x="415529" y="112308"/>
                  </a:lnTo>
                  <a:lnTo>
                    <a:pt x="413482" y="116681"/>
                  </a:lnTo>
                  <a:lnTo>
                    <a:pt x="478036" y="116681"/>
                  </a:lnTo>
                  <a:lnTo>
                    <a:pt x="478036" y="10120"/>
                  </a:lnTo>
                  <a:lnTo>
                    <a:pt x="551260" y="10120"/>
                  </a:lnTo>
                  <a:lnTo>
                    <a:pt x="551260" y="23695"/>
                  </a:lnTo>
                  <a:lnTo>
                    <a:pt x="556112" y="23695"/>
                  </a:lnTo>
                  <a:lnTo>
                    <a:pt x="556112" y="32676"/>
                  </a:lnTo>
                  <a:lnTo>
                    <a:pt x="565093" y="32676"/>
                  </a:lnTo>
                  <a:lnTo>
                    <a:pt x="565093" y="41656"/>
                  </a:lnTo>
                  <a:lnTo>
                    <a:pt x="574073" y="41656"/>
                  </a:lnTo>
                  <a:lnTo>
                    <a:pt x="574073" y="50636"/>
                  </a:lnTo>
                  <a:lnTo>
                    <a:pt x="583053" y="50636"/>
                  </a:lnTo>
                  <a:lnTo>
                    <a:pt x="583053" y="59616"/>
                  </a:lnTo>
                  <a:lnTo>
                    <a:pt x="592033" y="59616"/>
                  </a:lnTo>
                  <a:lnTo>
                    <a:pt x="592033" y="68597"/>
                  </a:lnTo>
                  <a:lnTo>
                    <a:pt x="601014" y="68597"/>
                  </a:lnTo>
                  <a:lnTo>
                    <a:pt x="601014" y="77577"/>
                  </a:lnTo>
                  <a:lnTo>
                    <a:pt x="609994" y="77577"/>
                  </a:lnTo>
                  <a:lnTo>
                    <a:pt x="609994" y="86557"/>
                  </a:lnTo>
                  <a:lnTo>
                    <a:pt x="618974" y="86557"/>
                  </a:lnTo>
                  <a:lnTo>
                    <a:pt x="618974" y="95537"/>
                  </a:lnTo>
                  <a:lnTo>
                    <a:pt x="627954" y="95537"/>
                  </a:lnTo>
                  <a:lnTo>
                    <a:pt x="627954" y="104518"/>
                  </a:lnTo>
                  <a:lnTo>
                    <a:pt x="636935" y="104518"/>
                  </a:lnTo>
                  <a:lnTo>
                    <a:pt x="636935" y="113498"/>
                  </a:lnTo>
                  <a:lnTo>
                    <a:pt x="645915" y="113498"/>
                  </a:lnTo>
                  <a:lnTo>
                    <a:pt x="645915" y="122478"/>
                  </a:lnTo>
                  <a:lnTo>
                    <a:pt x="654895" y="122478"/>
                  </a:lnTo>
                  <a:lnTo>
                    <a:pt x="654895" y="131458"/>
                  </a:lnTo>
                  <a:lnTo>
                    <a:pt x="663875" y="131458"/>
                  </a:lnTo>
                  <a:lnTo>
                    <a:pt x="663875" y="140439"/>
                  </a:lnTo>
                  <a:lnTo>
                    <a:pt x="672856" y="140439"/>
                  </a:lnTo>
                  <a:lnTo>
                    <a:pt x="672856" y="149419"/>
                  </a:lnTo>
                  <a:lnTo>
                    <a:pt x="681836" y="149419"/>
                  </a:lnTo>
                  <a:lnTo>
                    <a:pt x="681836" y="158399"/>
                  </a:lnTo>
                  <a:lnTo>
                    <a:pt x="690816" y="158399"/>
                  </a:lnTo>
                  <a:lnTo>
                    <a:pt x="690816" y="167379"/>
                  </a:lnTo>
                  <a:lnTo>
                    <a:pt x="699796" y="167379"/>
                  </a:lnTo>
                  <a:lnTo>
                    <a:pt x="699796" y="176360"/>
                  </a:lnTo>
                  <a:lnTo>
                    <a:pt x="708777" y="176360"/>
                  </a:lnTo>
                  <a:lnTo>
                    <a:pt x="708777" y="185340"/>
                  </a:lnTo>
                  <a:lnTo>
                    <a:pt x="717757" y="185340"/>
                  </a:lnTo>
                  <a:lnTo>
                    <a:pt x="717757" y="194320"/>
                  </a:lnTo>
                  <a:lnTo>
                    <a:pt x="726737" y="194320"/>
                  </a:lnTo>
                  <a:lnTo>
                    <a:pt x="726737" y="203300"/>
                  </a:lnTo>
                  <a:lnTo>
                    <a:pt x="735717" y="203300"/>
                  </a:lnTo>
                  <a:lnTo>
                    <a:pt x="735717" y="212280"/>
                  </a:lnTo>
                  <a:lnTo>
                    <a:pt x="744697" y="212280"/>
                  </a:lnTo>
                  <a:lnTo>
                    <a:pt x="744697" y="221261"/>
                  </a:lnTo>
                  <a:lnTo>
                    <a:pt x="753678" y="221261"/>
                  </a:lnTo>
                  <a:lnTo>
                    <a:pt x="753678" y="230241"/>
                  </a:lnTo>
                  <a:lnTo>
                    <a:pt x="762658" y="230241"/>
                  </a:lnTo>
                  <a:lnTo>
                    <a:pt x="762658" y="239221"/>
                  </a:lnTo>
                  <a:lnTo>
                    <a:pt x="771638" y="239221"/>
                  </a:lnTo>
                  <a:lnTo>
                    <a:pt x="771638" y="248202"/>
                  </a:lnTo>
                  <a:lnTo>
                    <a:pt x="780619" y="248202"/>
                  </a:lnTo>
                  <a:lnTo>
                    <a:pt x="780619" y="256174"/>
                  </a:lnTo>
                  <a:lnTo>
                    <a:pt x="781627" y="257182"/>
                  </a:lnTo>
                  <a:lnTo>
                    <a:pt x="789599" y="257182"/>
                  </a:lnTo>
                  <a:lnTo>
                    <a:pt x="789599" y="265154"/>
                  </a:lnTo>
                  <a:lnTo>
                    <a:pt x="790607" y="266162"/>
                  </a:lnTo>
                  <a:lnTo>
                    <a:pt x="798579" y="266162"/>
                  </a:lnTo>
                  <a:lnTo>
                    <a:pt x="798579" y="274134"/>
                  </a:lnTo>
                  <a:lnTo>
                    <a:pt x="799588" y="275143"/>
                  </a:lnTo>
                  <a:lnTo>
                    <a:pt x="807560" y="275143"/>
                  </a:lnTo>
                  <a:lnTo>
                    <a:pt x="807560" y="283115"/>
                  </a:lnTo>
                  <a:lnTo>
                    <a:pt x="970530" y="446085"/>
                  </a:lnTo>
                  <a:lnTo>
                    <a:pt x="934646" y="561686"/>
                  </a:lnTo>
                  <a:cubicBezTo>
                    <a:pt x="847432" y="767882"/>
                    <a:pt x="662752" y="922817"/>
                    <a:pt x="438360" y="968734"/>
                  </a:cubicBezTo>
                  <a:lnTo>
                    <a:pt x="436340" y="968938"/>
                  </a:lnTo>
                  <a:lnTo>
                    <a:pt x="246591" y="779189"/>
                  </a:lnTo>
                  <a:lnTo>
                    <a:pt x="248087" y="777693"/>
                  </a:lnTo>
                  <a:lnTo>
                    <a:pt x="240094" y="768036"/>
                  </a:lnTo>
                  <a:lnTo>
                    <a:pt x="239176" y="768797"/>
                  </a:lnTo>
                  <a:lnTo>
                    <a:pt x="231114" y="759056"/>
                  </a:lnTo>
                  <a:lnTo>
                    <a:pt x="230196" y="759817"/>
                  </a:lnTo>
                  <a:lnTo>
                    <a:pt x="222134" y="750076"/>
                  </a:lnTo>
                  <a:lnTo>
                    <a:pt x="221216" y="750837"/>
                  </a:lnTo>
                  <a:lnTo>
                    <a:pt x="213153" y="741094"/>
                  </a:lnTo>
                  <a:lnTo>
                    <a:pt x="212235" y="741856"/>
                  </a:lnTo>
                  <a:lnTo>
                    <a:pt x="204173" y="732115"/>
                  </a:lnTo>
                  <a:lnTo>
                    <a:pt x="203255" y="732876"/>
                  </a:lnTo>
                  <a:lnTo>
                    <a:pt x="195193" y="723135"/>
                  </a:lnTo>
                  <a:lnTo>
                    <a:pt x="194275" y="723896"/>
                  </a:lnTo>
                  <a:lnTo>
                    <a:pt x="186213" y="714155"/>
                  </a:lnTo>
                  <a:lnTo>
                    <a:pt x="185295" y="714916"/>
                  </a:lnTo>
                  <a:lnTo>
                    <a:pt x="177232" y="705173"/>
                  </a:lnTo>
                  <a:lnTo>
                    <a:pt x="176314" y="705935"/>
                  </a:lnTo>
                  <a:lnTo>
                    <a:pt x="168252" y="696194"/>
                  </a:lnTo>
                  <a:lnTo>
                    <a:pt x="167334" y="696955"/>
                  </a:lnTo>
                  <a:lnTo>
                    <a:pt x="159272" y="687214"/>
                  </a:lnTo>
                  <a:lnTo>
                    <a:pt x="158354" y="687975"/>
                  </a:lnTo>
                  <a:lnTo>
                    <a:pt x="150292" y="678234"/>
                  </a:lnTo>
                  <a:lnTo>
                    <a:pt x="149374" y="678995"/>
                  </a:lnTo>
                  <a:lnTo>
                    <a:pt x="141311" y="669252"/>
                  </a:lnTo>
                  <a:lnTo>
                    <a:pt x="140393" y="670014"/>
                  </a:lnTo>
                  <a:lnTo>
                    <a:pt x="132331" y="660273"/>
                  </a:lnTo>
                  <a:lnTo>
                    <a:pt x="131413" y="661034"/>
                  </a:lnTo>
                  <a:lnTo>
                    <a:pt x="123351" y="651293"/>
                  </a:lnTo>
                  <a:lnTo>
                    <a:pt x="122433" y="652054"/>
                  </a:lnTo>
                  <a:lnTo>
                    <a:pt x="114371" y="642313"/>
                  </a:lnTo>
                  <a:lnTo>
                    <a:pt x="113453" y="643074"/>
                  </a:lnTo>
                  <a:lnTo>
                    <a:pt x="105390" y="633331"/>
                  </a:lnTo>
                  <a:lnTo>
                    <a:pt x="104472" y="634093"/>
                  </a:lnTo>
                  <a:lnTo>
                    <a:pt x="96410" y="624352"/>
                  </a:lnTo>
                  <a:lnTo>
                    <a:pt x="95492" y="625113"/>
                  </a:lnTo>
                  <a:lnTo>
                    <a:pt x="87430" y="615372"/>
                  </a:lnTo>
                  <a:lnTo>
                    <a:pt x="86512" y="616133"/>
                  </a:lnTo>
                  <a:lnTo>
                    <a:pt x="78450" y="606392"/>
                  </a:lnTo>
                  <a:lnTo>
                    <a:pt x="77532" y="607153"/>
                  </a:lnTo>
                  <a:lnTo>
                    <a:pt x="69469" y="597410"/>
                  </a:lnTo>
                  <a:lnTo>
                    <a:pt x="68551" y="598172"/>
                  </a:lnTo>
                  <a:lnTo>
                    <a:pt x="25688" y="546380"/>
                  </a:lnTo>
                  <a:lnTo>
                    <a:pt x="28430" y="541981"/>
                  </a:lnTo>
                  <a:lnTo>
                    <a:pt x="20836" y="532805"/>
                  </a:lnTo>
                  <a:cubicBezTo>
                    <a:pt x="33536" y="518914"/>
                    <a:pt x="39886" y="502245"/>
                    <a:pt x="39886" y="482798"/>
                  </a:cubicBezTo>
                  <a:lnTo>
                    <a:pt x="39886" y="299477"/>
                  </a:lnTo>
                  <a:lnTo>
                    <a:pt x="31793" y="299477"/>
                  </a:lnTo>
                  <a:lnTo>
                    <a:pt x="31793" y="290497"/>
                  </a:lnTo>
                  <a:lnTo>
                    <a:pt x="22813" y="290497"/>
                  </a:lnTo>
                  <a:lnTo>
                    <a:pt x="22813" y="281517"/>
                  </a:lnTo>
                  <a:lnTo>
                    <a:pt x="13833" y="281517"/>
                  </a:lnTo>
                  <a:lnTo>
                    <a:pt x="13833" y="272536"/>
                  </a:lnTo>
                  <a:lnTo>
                    <a:pt x="4852" y="272536"/>
                  </a:lnTo>
                  <a:lnTo>
                    <a:pt x="4852" y="258961"/>
                  </a:lnTo>
                  <a:lnTo>
                    <a:pt x="0" y="258961"/>
                  </a:lnTo>
                  <a:lnTo>
                    <a:pt x="0" y="181570"/>
                  </a:lnTo>
                  <a:lnTo>
                    <a:pt x="97882" y="181570"/>
                  </a:lnTo>
                  <a:lnTo>
                    <a:pt x="94332" y="175794"/>
                  </a:lnTo>
                  <a:lnTo>
                    <a:pt x="91819" y="177337"/>
                  </a:lnTo>
                  <a:lnTo>
                    <a:pt x="85351" y="166812"/>
                  </a:lnTo>
                  <a:lnTo>
                    <a:pt x="82838" y="168356"/>
                  </a:lnTo>
                  <a:cubicBezTo>
                    <a:pt x="62201" y="129859"/>
                    <a:pt x="40372" y="94339"/>
                    <a:pt x="17354" y="61795"/>
                  </a:cubicBezTo>
                  <a:lnTo>
                    <a:pt x="19904" y="60265"/>
                  </a:lnTo>
                  <a:lnTo>
                    <a:pt x="12502" y="48220"/>
                  </a:lnTo>
                  <a:lnTo>
                    <a:pt x="75010" y="10716"/>
                  </a:lnTo>
                  <a:lnTo>
                    <a:pt x="97120" y="42673"/>
                  </a:lnTo>
                  <a:lnTo>
                    <a:pt x="97823" y="42252"/>
                  </a:lnTo>
                  <a:lnTo>
                    <a:pt x="104847" y="52405"/>
                  </a:lnTo>
                  <a:lnTo>
                    <a:pt x="106803" y="51232"/>
                  </a:lnTo>
                  <a:lnTo>
                    <a:pt x="113827" y="61385"/>
                  </a:lnTo>
                  <a:lnTo>
                    <a:pt x="115783" y="60212"/>
                  </a:lnTo>
                  <a:lnTo>
                    <a:pt x="122808" y="70366"/>
                  </a:lnTo>
                  <a:lnTo>
                    <a:pt x="124764" y="69193"/>
                  </a:lnTo>
                  <a:lnTo>
                    <a:pt x="131788" y="79346"/>
                  </a:lnTo>
                  <a:lnTo>
                    <a:pt x="133744" y="78173"/>
                  </a:lnTo>
                  <a:lnTo>
                    <a:pt x="140768" y="88326"/>
                  </a:lnTo>
                  <a:lnTo>
                    <a:pt x="142724" y="87153"/>
                  </a:lnTo>
                  <a:lnTo>
                    <a:pt x="149748" y="97306"/>
                  </a:lnTo>
                  <a:lnTo>
                    <a:pt x="151704" y="96133"/>
                  </a:lnTo>
                  <a:lnTo>
                    <a:pt x="158729" y="106287"/>
                  </a:lnTo>
                  <a:lnTo>
                    <a:pt x="160685" y="105114"/>
                  </a:lnTo>
                  <a:lnTo>
                    <a:pt x="160735" y="105186"/>
                  </a:lnTo>
                  <a:lnTo>
                    <a:pt x="160735" y="64889"/>
                  </a:lnTo>
                  <a:lnTo>
                    <a:pt x="216396" y="64889"/>
                  </a:lnTo>
                  <a:cubicBezTo>
                    <a:pt x="222746" y="44847"/>
                    <a:pt x="228600" y="23217"/>
                    <a:pt x="233958" y="0"/>
                  </a:cubicBezTo>
                  <a:close/>
                </a:path>
              </a:pathLst>
            </a:custGeom>
            <a:gradFill>
              <a:gsLst>
                <a:gs pos="0">
                  <a:schemeClr val="tx2">
                    <a:lumMod val="50000"/>
                  </a:schemeClr>
                </a:gs>
                <a:gs pos="100000">
                  <a:schemeClr val="tx2"/>
                </a:gs>
              </a:gsLst>
              <a:lin ang="2700000" scaled="0"/>
            </a:gradFill>
            <a:ln>
              <a:noFill/>
            </a:ln>
            <a:effectLst/>
          </p:spPr>
          <p:txBody>
            <a:bodyPr/>
            <a:lstStyle/>
            <a:p>
              <a:pPr eaLnBrk="1" fontAlgn="auto" hangingPunct="1">
                <a:spcBef>
                  <a:spcPts val="0"/>
                </a:spcBef>
                <a:spcAft>
                  <a:spcPts val="0"/>
                </a:spcAft>
                <a:defRPr/>
              </a:pPr>
              <a:endParaRPr lang="zh-CN" altLang="en-US" sz="4000" b="1">
                <a:solidFill>
                  <a:schemeClr val="bg1"/>
                </a:solidFill>
                <a:latin typeface="+mn-lt"/>
                <a:ea typeface="+mn-ea"/>
              </a:endParaRPr>
            </a:p>
          </p:txBody>
        </p:sp>
        <p:sp>
          <p:nvSpPr>
            <p:cNvPr id="24" name="文本框 34"/>
            <p:cNvSpPr txBox="1"/>
            <p:nvPr>
              <p:custDataLst>
                <p:tags r:id="rId14"/>
              </p:custDataLst>
            </p:nvPr>
          </p:nvSpPr>
          <p:spPr>
            <a:xfrm>
              <a:off x="2206625" y="1932037"/>
              <a:ext cx="590550" cy="587375"/>
            </a:xfrm>
            <a:custGeom>
              <a:avLst/>
              <a:gdLst/>
              <a:ahLst/>
              <a:cxnLst/>
              <a:rect l="l" t="t" r="r" b="b"/>
              <a:pathLst>
                <a:path w="591741" h="586680">
                  <a:moveTo>
                    <a:pt x="232172" y="300633"/>
                  </a:moveTo>
                  <a:lnTo>
                    <a:pt x="232172" y="336352"/>
                  </a:lnTo>
                  <a:lnTo>
                    <a:pt x="298847" y="336352"/>
                  </a:lnTo>
                  <a:lnTo>
                    <a:pt x="298847" y="300633"/>
                  </a:lnTo>
                  <a:close/>
                  <a:moveTo>
                    <a:pt x="232172" y="213717"/>
                  </a:moveTo>
                  <a:lnTo>
                    <a:pt x="232172" y="249436"/>
                  </a:lnTo>
                  <a:lnTo>
                    <a:pt x="298847" y="249436"/>
                  </a:lnTo>
                  <a:lnTo>
                    <a:pt x="298847" y="213717"/>
                  </a:lnTo>
                  <a:close/>
                  <a:moveTo>
                    <a:pt x="232172" y="126802"/>
                  </a:moveTo>
                  <a:lnTo>
                    <a:pt x="232172" y="162520"/>
                  </a:lnTo>
                  <a:lnTo>
                    <a:pt x="298847" y="162520"/>
                  </a:lnTo>
                  <a:lnTo>
                    <a:pt x="298847" y="126802"/>
                  </a:lnTo>
                  <a:close/>
                  <a:moveTo>
                    <a:pt x="75010" y="10716"/>
                  </a:moveTo>
                  <a:cubicBezTo>
                    <a:pt x="101600" y="46037"/>
                    <a:pt x="125214" y="80169"/>
                    <a:pt x="145852" y="113109"/>
                  </a:cubicBezTo>
                  <a:cubicBezTo>
                    <a:pt x="124024" y="126206"/>
                    <a:pt x="101402" y="140097"/>
                    <a:pt x="77986" y="154781"/>
                  </a:cubicBezTo>
                  <a:cubicBezTo>
                    <a:pt x="57349" y="116284"/>
                    <a:pt x="35520" y="80764"/>
                    <a:pt x="12502" y="48220"/>
                  </a:cubicBezTo>
                  <a:close/>
                  <a:moveTo>
                    <a:pt x="478036" y="10120"/>
                  </a:moveTo>
                  <a:lnTo>
                    <a:pt x="551260" y="10120"/>
                  </a:lnTo>
                  <a:lnTo>
                    <a:pt x="551260" y="116681"/>
                  </a:lnTo>
                  <a:lnTo>
                    <a:pt x="591741" y="116681"/>
                  </a:lnTo>
                  <a:lnTo>
                    <a:pt x="591741" y="193477"/>
                  </a:lnTo>
                  <a:lnTo>
                    <a:pt x="551260" y="193477"/>
                  </a:lnTo>
                  <a:lnTo>
                    <a:pt x="551260" y="490538"/>
                  </a:lnTo>
                  <a:cubicBezTo>
                    <a:pt x="551260" y="520105"/>
                    <a:pt x="545604" y="542578"/>
                    <a:pt x="534293" y="557957"/>
                  </a:cubicBezTo>
                  <a:cubicBezTo>
                    <a:pt x="522982" y="573336"/>
                    <a:pt x="507008" y="581670"/>
                    <a:pt x="486370" y="582960"/>
                  </a:cubicBezTo>
                  <a:cubicBezTo>
                    <a:pt x="465733" y="584250"/>
                    <a:pt x="439539" y="584994"/>
                    <a:pt x="407789" y="585192"/>
                  </a:cubicBezTo>
                  <a:cubicBezTo>
                    <a:pt x="404614" y="558602"/>
                    <a:pt x="399653" y="533003"/>
                    <a:pt x="392906" y="508397"/>
                  </a:cubicBezTo>
                  <a:cubicBezTo>
                    <a:pt x="410766" y="509588"/>
                    <a:pt x="429022" y="510183"/>
                    <a:pt x="447675" y="510183"/>
                  </a:cubicBezTo>
                  <a:cubicBezTo>
                    <a:pt x="467916" y="510183"/>
                    <a:pt x="478036" y="499269"/>
                    <a:pt x="478036" y="477441"/>
                  </a:cubicBezTo>
                  <a:lnTo>
                    <a:pt x="478036" y="193477"/>
                  </a:lnTo>
                  <a:lnTo>
                    <a:pt x="383977" y="193477"/>
                  </a:lnTo>
                  <a:lnTo>
                    <a:pt x="383977" y="116681"/>
                  </a:lnTo>
                  <a:lnTo>
                    <a:pt x="478036" y="116681"/>
                  </a:lnTo>
                  <a:close/>
                  <a:moveTo>
                    <a:pt x="233958" y="0"/>
                  </a:moveTo>
                  <a:lnTo>
                    <a:pt x="320874" y="8930"/>
                  </a:lnTo>
                  <a:cubicBezTo>
                    <a:pt x="312539" y="27384"/>
                    <a:pt x="303808" y="46037"/>
                    <a:pt x="294680" y="64889"/>
                  </a:cubicBezTo>
                  <a:lnTo>
                    <a:pt x="370285" y="64889"/>
                  </a:lnTo>
                  <a:lnTo>
                    <a:pt x="370285" y="255091"/>
                  </a:lnTo>
                  <a:lnTo>
                    <a:pt x="426839" y="234553"/>
                  </a:lnTo>
                  <a:cubicBezTo>
                    <a:pt x="448667" y="288925"/>
                    <a:pt x="464939" y="336153"/>
                    <a:pt x="475655" y="376237"/>
                  </a:cubicBezTo>
                  <a:lnTo>
                    <a:pt x="410170" y="398859"/>
                  </a:lnTo>
                  <a:cubicBezTo>
                    <a:pt x="398463" y="357386"/>
                    <a:pt x="385167" y="314127"/>
                    <a:pt x="370285" y="269081"/>
                  </a:cubicBezTo>
                  <a:lnTo>
                    <a:pt x="370285" y="504825"/>
                  </a:lnTo>
                  <a:cubicBezTo>
                    <a:pt x="370285" y="531614"/>
                    <a:pt x="364976" y="551755"/>
                    <a:pt x="354360" y="565249"/>
                  </a:cubicBezTo>
                  <a:cubicBezTo>
                    <a:pt x="343743" y="578743"/>
                    <a:pt x="328811" y="585688"/>
                    <a:pt x="309563" y="586085"/>
                  </a:cubicBezTo>
                  <a:cubicBezTo>
                    <a:pt x="290314" y="586482"/>
                    <a:pt x="266105" y="586680"/>
                    <a:pt x="236935" y="586680"/>
                  </a:cubicBezTo>
                  <a:cubicBezTo>
                    <a:pt x="233363" y="563066"/>
                    <a:pt x="228799" y="539353"/>
                    <a:pt x="223242" y="515541"/>
                  </a:cubicBezTo>
                  <a:cubicBezTo>
                    <a:pt x="245070" y="518319"/>
                    <a:pt x="262136" y="519708"/>
                    <a:pt x="274439" y="519708"/>
                  </a:cubicBezTo>
                  <a:cubicBezTo>
                    <a:pt x="290711" y="519708"/>
                    <a:pt x="298847" y="510778"/>
                    <a:pt x="298847" y="492919"/>
                  </a:cubicBezTo>
                  <a:lnTo>
                    <a:pt x="298847" y="439936"/>
                  </a:lnTo>
                  <a:cubicBezTo>
                    <a:pt x="257969" y="484188"/>
                    <a:pt x="214511" y="520303"/>
                    <a:pt x="168474" y="548283"/>
                  </a:cubicBezTo>
                  <a:cubicBezTo>
                    <a:pt x="162322" y="539155"/>
                    <a:pt x="155178" y="529729"/>
                    <a:pt x="147042" y="520005"/>
                  </a:cubicBezTo>
                  <a:cubicBezTo>
                    <a:pt x="113308" y="543421"/>
                    <a:pt x="85527" y="564952"/>
                    <a:pt x="63699" y="584597"/>
                  </a:cubicBezTo>
                  <a:lnTo>
                    <a:pt x="20836" y="532805"/>
                  </a:lnTo>
                  <a:cubicBezTo>
                    <a:pt x="33536" y="518914"/>
                    <a:pt x="39886" y="502245"/>
                    <a:pt x="39886" y="482798"/>
                  </a:cubicBezTo>
                  <a:lnTo>
                    <a:pt x="39886" y="258961"/>
                  </a:lnTo>
                  <a:lnTo>
                    <a:pt x="0" y="258961"/>
                  </a:lnTo>
                  <a:lnTo>
                    <a:pt x="0" y="181570"/>
                  </a:lnTo>
                  <a:lnTo>
                    <a:pt x="111919" y="181570"/>
                  </a:lnTo>
                  <a:lnTo>
                    <a:pt x="111919" y="451842"/>
                  </a:lnTo>
                  <a:cubicBezTo>
                    <a:pt x="117872" y="447477"/>
                    <a:pt x="134144" y="436959"/>
                    <a:pt x="160735" y="420291"/>
                  </a:cubicBezTo>
                  <a:cubicBezTo>
                    <a:pt x="161925" y="436563"/>
                    <a:pt x="163314" y="451842"/>
                    <a:pt x="164902" y="466130"/>
                  </a:cubicBezTo>
                  <a:cubicBezTo>
                    <a:pt x="197247" y="446881"/>
                    <a:pt x="228104" y="424259"/>
                    <a:pt x="257473" y="398264"/>
                  </a:cubicBezTo>
                  <a:lnTo>
                    <a:pt x="133945" y="398264"/>
                  </a:lnTo>
                  <a:lnTo>
                    <a:pt x="133945" y="336352"/>
                  </a:lnTo>
                  <a:lnTo>
                    <a:pt x="160735" y="336352"/>
                  </a:lnTo>
                  <a:lnTo>
                    <a:pt x="160735" y="64889"/>
                  </a:lnTo>
                  <a:lnTo>
                    <a:pt x="216396" y="64889"/>
                  </a:lnTo>
                  <a:cubicBezTo>
                    <a:pt x="222746" y="44847"/>
                    <a:pt x="228600" y="23217"/>
                    <a:pt x="233958" y="0"/>
                  </a:cubicBezTo>
                  <a:close/>
                </a:path>
              </a:pathLst>
            </a:custGeom>
            <a:solidFill>
              <a:srgbClr val="FFFFFF"/>
            </a:solidFill>
            <a:ln>
              <a:noFill/>
            </a:ln>
            <a:effectLst/>
          </p:spPr>
          <p:txBody>
            <a:bodyPr/>
            <a:lstStyle/>
            <a:p>
              <a:pPr eaLnBrk="1" fontAlgn="auto" hangingPunct="1">
                <a:spcBef>
                  <a:spcPts val="0"/>
                </a:spcBef>
                <a:spcAft>
                  <a:spcPts val="0"/>
                </a:spcAft>
                <a:defRPr/>
              </a:pPr>
              <a:endParaRPr lang="zh-CN" altLang="en-US" sz="4800" b="1" dirty="0">
                <a:solidFill>
                  <a:srgbClr val="FFFFFF"/>
                </a:solidFill>
                <a:latin typeface="+mn-ea"/>
                <a:ea typeface="+mn-ea"/>
              </a:endParaRPr>
            </a:p>
          </p:txBody>
        </p:sp>
        <p:sp>
          <p:nvSpPr>
            <p:cNvPr id="25" name="任意多边形 24"/>
            <p:cNvSpPr/>
            <p:nvPr>
              <p:custDataLst>
                <p:tags r:id="rId15"/>
              </p:custDataLst>
            </p:nvPr>
          </p:nvSpPr>
          <p:spPr>
            <a:xfrm>
              <a:off x="1819275" y="1522462"/>
              <a:ext cx="1377950" cy="1377950"/>
            </a:xfrm>
            <a:custGeom>
              <a:avLst/>
              <a:gdLst>
                <a:gd name="connsiteX0" fmla="*/ 766921 w 1533844"/>
                <a:gd name="connsiteY0" fmla="*/ 180973 h 1533842"/>
                <a:gd name="connsiteX1" fmla="*/ 180974 w 1533844"/>
                <a:gd name="connsiteY1" fmla="*/ 766920 h 1533842"/>
                <a:gd name="connsiteX2" fmla="*/ 766921 w 1533844"/>
                <a:gd name="connsiteY2" fmla="*/ 1352867 h 1533842"/>
                <a:gd name="connsiteX3" fmla="*/ 1352868 w 1533844"/>
                <a:gd name="connsiteY3" fmla="*/ 766920 h 1533842"/>
                <a:gd name="connsiteX4" fmla="*/ 766921 w 1533844"/>
                <a:gd name="connsiteY4" fmla="*/ 180973 h 1533842"/>
                <a:gd name="connsiteX5" fmla="*/ 766922 w 1533844"/>
                <a:gd name="connsiteY5" fmla="*/ 0 h 1533842"/>
                <a:gd name="connsiteX6" fmla="*/ 1533844 w 1533844"/>
                <a:gd name="connsiteY6" fmla="*/ 766921 h 1533842"/>
                <a:gd name="connsiteX7" fmla="*/ 766922 w 1533844"/>
                <a:gd name="connsiteY7" fmla="*/ 1533842 h 1533842"/>
                <a:gd name="connsiteX8" fmla="*/ 0 w 1533844"/>
                <a:gd name="connsiteY8" fmla="*/ 766921 h 1533842"/>
                <a:gd name="connsiteX9" fmla="*/ 766922 w 1533844"/>
                <a:gd name="connsiteY9" fmla="*/ 0 h 153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3844" h="1533842">
                  <a:moveTo>
                    <a:pt x="766921" y="180973"/>
                  </a:moveTo>
                  <a:cubicBezTo>
                    <a:pt x="443311" y="180973"/>
                    <a:pt x="180974" y="443310"/>
                    <a:pt x="180974" y="766920"/>
                  </a:cubicBezTo>
                  <a:cubicBezTo>
                    <a:pt x="180974" y="1090530"/>
                    <a:pt x="443311" y="1352867"/>
                    <a:pt x="766921" y="1352867"/>
                  </a:cubicBezTo>
                  <a:cubicBezTo>
                    <a:pt x="1090531" y="1352867"/>
                    <a:pt x="1352868" y="1090530"/>
                    <a:pt x="1352868" y="766920"/>
                  </a:cubicBezTo>
                  <a:cubicBezTo>
                    <a:pt x="1352868" y="443310"/>
                    <a:pt x="1090531" y="180973"/>
                    <a:pt x="766921" y="180973"/>
                  </a:cubicBezTo>
                  <a:close/>
                  <a:moveTo>
                    <a:pt x="766922" y="0"/>
                  </a:moveTo>
                  <a:cubicBezTo>
                    <a:pt x="1190481" y="0"/>
                    <a:pt x="1533844" y="343362"/>
                    <a:pt x="1533844" y="766921"/>
                  </a:cubicBezTo>
                  <a:cubicBezTo>
                    <a:pt x="1533844" y="1190480"/>
                    <a:pt x="1190481" y="1533842"/>
                    <a:pt x="766922" y="1533842"/>
                  </a:cubicBezTo>
                  <a:cubicBezTo>
                    <a:pt x="343363" y="1533842"/>
                    <a:pt x="0" y="1190480"/>
                    <a:pt x="0" y="766921"/>
                  </a:cubicBezTo>
                  <a:cubicBezTo>
                    <a:pt x="0" y="343362"/>
                    <a:pt x="343363" y="0"/>
                    <a:pt x="766922" y="0"/>
                  </a:cubicBezTo>
                  <a:close/>
                </a:path>
              </a:pathLst>
            </a:custGeom>
            <a:solidFill>
              <a:srgbClr val="FFFFFF"/>
            </a:solidFill>
            <a:ln>
              <a:noFill/>
            </a:ln>
            <a:effectLst>
              <a:outerShdw blurRad="50800" dist="38100" dir="2700000" algn="tl"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 name="椭圆 25"/>
            <p:cNvSpPr/>
            <p:nvPr>
              <p:custDataLst>
                <p:tags r:id="rId16"/>
              </p:custDataLst>
            </p:nvPr>
          </p:nvSpPr>
          <p:spPr>
            <a:xfrm>
              <a:off x="1900238" y="1606600"/>
              <a:ext cx="1216025" cy="1214437"/>
            </a:xfrm>
            <a:prstGeom prst="ellipse">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27" name="直接连接符 26"/>
            <p:cNvCxnSpPr/>
            <p:nvPr>
              <p:custDataLst>
                <p:tags r:id="rId17"/>
              </p:custDataLst>
            </p:nvPr>
          </p:nvCxnSpPr>
          <p:spPr>
            <a:xfrm>
              <a:off x="1900238" y="3579862"/>
              <a:ext cx="5500687"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custDataLst>
                <p:tags r:id="rId18"/>
              </p:custDataLst>
            </p:nvPr>
          </p:nvSpPr>
          <p:spPr>
            <a:xfrm>
              <a:off x="1839913" y="3175050"/>
              <a:ext cx="5741987" cy="400050"/>
            </a:xfrm>
            <a:prstGeom prst="rect">
              <a:avLst/>
            </a:prstGeom>
            <a:noFill/>
          </p:spPr>
          <p:txBody>
            <a:bodyPr>
              <a:spAutoFit/>
            </a:bodyPr>
            <a:lstStyle/>
            <a:p>
              <a:pPr algn="ctr" eaLnBrk="1" fontAlgn="auto" hangingPunct="1">
                <a:spcBef>
                  <a:spcPts val="0"/>
                </a:spcBef>
                <a:spcAft>
                  <a:spcPts val="0"/>
                </a:spcAft>
                <a:defRPr/>
              </a:pPr>
              <a:r>
                <a:rPr lang="en-US" altLang="zh-CN" sz="2000" spc="150" dirty="0">
                  <a:solidFill>
                    <a:srgbClr val="FFFFFF"/>
                  </a:solidFill>
                  <a:latin typeface="Algerian" panose="04020705040A02060702" pitchFamily="82" charset="0"/>
                  <a:ea typeface="+mn-ea"/>
                </a:rPr>
                <a:t>THANK YOU FOR YOUR ATTENTION!</a:t>
              </a:r>
            </a:p>
          </p:txBody>
        </p:sp>
        <p:cxnSp>
          <p:nvCxnSpPr>
            <p:cNvPr id="29" name="直接连接符 28"/>
            <p:cNvCxnSpPr/>
            <p:nvPr>
              <p:custDataLst>
                <p:tags r:id="rId19"/>
              </p:custDataLst>
            </p:nvPr>
          </p:nvCxnSpPr>
          <p:spPr>
            <a:xfrm>
              <a:off x="1900238" y="3156000"/>
              <a:ext cx="5500687"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7152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nodeType="afterEffect">
                                  <p:stCondLst>
                                    <p:cond delay="90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16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619672" y="2571750"/>
            <a:ext cx="6734302" cy="336252"/>
            <a:chOff x="623126" y="2495466"/>
            <a:chExt cx="8027506" cy="336252"/>
          </a:xfrm>
          <a:solidFill>
            <a:schemeClr val="accent1"/>
          </a:solidFill>
        </p:grpSpPr>
        <p:sp>
          <p:nvSpPr>
            <p:cNvPr id="2" name="矩形 1"/>
            <p:cNvSpPr/>
            <p:nvPr/>
          </p:nvSpPr>
          <p:spPr>
            <a:xfrm>
              <a:off x="8321495" y="2598715"/>
              <a:ext cx="38677" cy="1297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軟正黑體" panose="020B0604030504040204" pitchFamily="34" charset="-120"/>
                <a:ea typeface="微軟正黑體" panose="020B0604030504040204" pitchFamily="34" charset="-120"/>
              </a:endParaRPr>
            </a:p>
          </p:txBody>
        </p:sp>
        <p:sp>
          <p:nvSpPr>
            <p:cNvPr id="7" name="矩形 6"/>
            <p:cNvSpPr/>
            <p:nvPr/>
          </p:nvSpPr>
          <p:spPr>
            <a:xfrm>
              <a:off x="623126" y="2598715"/>
              <a:ext cx="7378140" cy="1297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軟正黑體" panose="020B0604030504040204" pitchFamily="34" charset="-120"/>
                <a:ea typeface="微軟正黑體" panose="020B0604030504040204" pitchFamily="34" charset="-120"/>
              </a:endParaRPr>
            </a:p>
          </p:txBody>
        </p:sp>
        <p:sp>
          <p:nvSpPr>
            <p:cNvPr id="8" name="矩形 7"/>
            <p:cNvSpPr/>
            <p:nvPr/>
          </p:nvSpPr>
          <p:spPr>
            <a:xfrm>
              <a:off x="8210723" y="2598715"/>
              <a:ext cx="82188" cy="1297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軟正黑體" panose="020B0604030504040204" pitchFamily="34" charset="-120"/>
                <a:ea typeface="微軟正黑體" panose="020B0604030504040204" pitchFamily="34" charset="-120"/>
              </a:endParaRPr>
            </a:p>
          </p:txBody>
        </p:sp>
        <p:sp>
          <p:nvSpPr>
            <p:cNvPr id="9" name="矩形 8"/>
            <p:cNvSpPr/>
            <p:nvPr/>
          </p:nvSpPr>
          <p:spPr>
            <a:xfrm>
              <a:off x="8029849" y="2598715"/>
              <a:ext cx="152290" cy="1297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軟正黑體" panose="020B0604030504040204" pitchFamily="34" charset="-120"/>
                <a:ea typeface="微軟正黑體" panose="020B0604030504040204" pitchFamily="34" charset="-120"/>
              </a:endParaRPr>
            </a:p>
          </p:txBody>
        </p:sp>
        <p:sp>
          <p:nvSpPr>
            <p:cNvPr id="10" name="等腰三角形 9"/>
            <p:cNvSpPr/>
            <p:nvPr/>
          </p:nvSpPr>
          <p:spPr>
            <a:xfrm rot="5400000">
              <a:off x="8337276" y="2518362"/>
              <a:ext cx="336252" cy="290460"/>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latin typeface="微軟正黑體" panose="020B0604030504040204" pitchFamily="34" charset="-120"/>
                <a:ea typeface="微軟正黑體" panose="020B0604030504040204" pitchFamily="34" charset="-120"/>
              </a:endParaRPr>
            </a:p>
          </p:txBody>
        </p:sp>
      </p:grpSp>
      <p:cxnSp>
        <p:nvCxnSpPr>
          <p:cNvPr id="18" name="肘形连接符 17"/>
          <p:cNvCxnSpPr>
            <a:stCxn id="20" idx="3"/>
            <a:endCxn id="23" idx="1"/>
          </p:cNvCxnSpPr>
          <p:nvPr/>
        </p:nvCxnSpPr>
        <p:spPr>
          <a:xfrm rot="5400000" flipH="1" flipV="1">
            <a:off x="3647965" y="2081195"/>
            <a:ext cx="577824" cy="223749"/>
          </a:xfrm>
          <a:prstGeom prst="bentConnector2">
            <a:avLst/>
          </a:prstGeom>
          <a:ln>
            <a:solidFill>
              <a:srgbClr val="00508A"/>
            </a:solidFill>
          </a:ln>
        </p:spPr>
        <p:style>
          <a:lnRef idx="1">
            <a:schemeClr val="accent1"/>
          </a:lnRef>
          <a:fillRef idx="0">
            <a:schemeClr val="accent1"/>
          </a:fillRef>
          <a:effectRef idx="0">
            <a:schemeClr val="accent1"/>
          </a:effectRef>
          <a:fontRef idx="minor">
            <a:schemeClr val="tx1"/>
          </a:fontRef>
        </p:style>
      </p:cxnSp>
      <p:sp>
        <p:nvSpPr>
          <p:cNvPr id="20" name="六边形 19"/>
          <p:cNvSpPr/>
          <p:nvPr/>
        </p:nvSpPr>
        <p:spPr>
          <a:xfrm rot="5400000">
            <a:off x="3565456" y="2517781"/>
            <a:ext cx="519095" cy="447495"/>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軟正黑體" panose="020B0604030504040204" pitchFamily="34" charset="-120"/>
              <a:ea typeface="微軟正黑體" panose="020B0604030504040204" pitchFamily="34" charset="-120"/>
            </a:endParaRPr>
          </a:p>
        </p:txBody>
      </p:sp>
      <p:sp>
        <p:nvSpPr>
          <p:cNvPr id="23" name="矩形 22"/>
          <p:cNvSpPr/>
          <p:nvPr/>
        </p:nvSpPr>
        <p:spPr>
          <a:xfrm>
            <a:off x="4048752" y="1567914"/>
            <a:ext cx="1315336" cy="6724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latin typeface="微軟正黑體" panose="020B0604030504040204" pitchFamily="34" charset="-120"/>
                <a:ea typeface="微軟正黑體" panose="020B0604030504040204" pitchFamily="34" charset="-120"/>
              </a:rPr>
              <a:t>新客戶名單分配</a:t>
            </a:r>
            <a:endParaRPr lang="zh-CN" altLang="en-US" sz="1200" dirty="0">
              <a:latin typeface="微軟正黑體" panose="020B0604030504040204" pitchFamily="34" charset="-120"/>
              <a:ea typeface="微軟正黑體" panose="020B0604030504040204" pitchFamily="34" charset="-120"/>
            </a:endParaRPr>
          </a:p>
        </p:txBody>
      </p:sp>
      <p:cxnSp>
        <p:nvCxnSpPr>
          <p:cNvPr id="25" name="肘形连接符 24"/>
          <p:cNvCxnSpPr>
            <a:stCxn id="27" idx="3"/>
            <a:endCxn id="30" idx="1"/>
          </p:cNvCxnSpPr>
          <p:nvPr/>
        </p:nvCxnSpPr>
        <p:spPr>
          <a:xfrm rot="5400000" flipH="1" flipV="1">
            <a:off x="5628279" y="2081195"/>
            <a:ext cx="577824" cy="223749"/>
          </a:xfrm>
          <a:prstGeom prst="bentConnector2">
            <a:avLst/>
          </a:prstGeom>
          <a:ln>
            <a:solidFill>
              <a:srgbClr val="00508A"/>
            </a:solidFill>
          </a:ln>
        </p:spPr>
        <p:style>
          <a:lnRef idx="1">
            <a:schemeClr val="accent1"/>
          </a:lnRef>
          <a:fillRef idx="0">
            <a:schemeClr val="accent1"/>
          </a:fillRef>
          <a:effectRef idx="0">
            <a:schemeClr val="accent1"/>
          </a:effectRef>
          <a:fontRef idx="minor">
            <a:schemeClr val="tx1"/>
          </a:fontRef>
        </p:style>
      </p:cxnSp>
      <p:sp>
        <p:nvSpPr>
          <p:cNvPr id="27" name="六边形 26"/>
          <p:cNvSpPr/>
          <p:nvPr/>
        </p:nvSpPr>
        <p:spPr>
          <a:xfrm rot="5400000">
            <a:off x="5545770" y="2517781"/>
            <a:ext cx="519095" cy="447495"/>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軟正黑體" panose="020B0604030504040204" pitchFamily="34" charset="-120"/>
              <a:ea typeface="微軟正黑體" panose="020B0604030504040204" pitchFamily="34" charset="-120"/>
            </a:endParaRPr>
          </a:p>
        </p:txBody>
      </p:sp>
      <p:sp>
        <p:nvSpPr>
          <p:cNvPr id="30" name="矩形 29"/>
          <p:cNvSpPr/>
          <p:nvPr/>
        </p:nvSpPr>
        <p:spPr>
          <a:xfrm>
            <a:off x="6029066" y="1567914"/>
            <a:ext cx="1423254" cy="6724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smtClean="0">
                <a:latin typeface="微軟正黑體" panose="020B0604030504040204" pitchFamily="34" charset="-120"/>
                <a:ea typeface="微軟正黑體" panose="020B0604030504040204" pitchFamily="34" charset="-120"/>
              </a:rPr>
              <a:t>查看業務行程表</a:t>
            </a:r>
            <a:endParaRPr lang="zh-CN" altLang="en-US" sz="1200" dirty="0">
              <a:latin typeface="微軟正黑體" panose="020B0604030504040204" pitchFamily="34" charset="-120"/>
              <a:ea typeface="微軟正黑體" panose="020B0604030504040204" pitchFamily="34" charset="-120"/>
            </a:endParaRPr>
          </a:p>
        </p:txBody>
      </p:sp>
      <p:cxnSp>
        <p:nvCxnSpPr>
          <p:cNvPr id="39" name="肘形连接符 38"/>
          <p:cNvCxnSpPr>
            <a:cxnSpLocks/>
            <a:stCxn id="41" idx="0"/>
            <a:endCxn id="44" idx="1"/>
          </p:cNvCxnSpPr>
          <p:nvPr/>
        </p:nvCxnSpPr>
        <p:spPr>
          <a:xfrm rot="16200000" flipH="1">
            <a:off x="2638821" y="3197100"/>
            <a:ext cx="615798" cy="223749"/>
          </a:xfrm>
          <a:prstGeom prst="bentConnector2">
            <a:avLst/>
          </a:prstGeom>
          <a:ln>
            <a:solidFill>
              <a:srgbClr val="00508A"/>
            </a:solidFill>
          </a:ln>
        </p:spPr>
        <p:style>
          <a:lnRef idx="1">
            <a:schemeClr val="accent1"/>
          </a:lnRef>
          <a:fillRef idx="0">
            <a:schemeClr val="accent1"/>
          </a:fillRef>
          <a:effectRef idx="0">
            <a:schemeClr val="accent1"/>
          </a:effectRef>
          <a:fontRef idx="minor">
            <a:schemeClr val="tx1"/>
          </a:fontRef>
        </p:style>
      </p:cxnSp>
      <p:sp>
        <p:nvSpPr>
          <p:cNvPr id="41" name="六边形 40"/>
          <p:cNvSpPr/>
          <p:nvPr/>
        </p:nvSpPr>
        <p:spPr>
          <a:xfrm rot="5400000">
            <a:off x="2575299" y="2517781"/>
            <a:ext cx="519095" cy="447495"/>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軟正黑體" panose="020B0604030504040204" pitchFamily="34" charset="-120"/>
              <a:ea typeface="微軟正黑體" panose="020B0604030504040204" pitchFamily="34" charset="-120"/>
            </a:endParaRPr>
          </a:p>
        </p:txBody>
      </p:sp>
      <p:sp>
        <p:nvSpPr>
          <p:cNvPr id="44" name="矩形 43"/>
          <p:cNvSpPr/>
          <p:nvPr/>
        </p:nvSpPr>
        <p:spPr>
          <a:xfrm>
            <a:off x="3058595" y="3280631"/>
            <a:ext cx="1153365" cy="6724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latin typeface="微軟正黑體" panose="020B0604030504040204" pitchFamily="34" charset="-120"/>
                <a:ea typeface="微軟正黑體" panose="020B0604030504040204" pitchFamily="34" charset="-120"/>
              </a:rPr>
              <a:t>客戶名</a:t>
            </a:r>
            <a:r>
              <a:rPr lang="zh-TW" altLang="en-US" sz="1200" dirty="0" smtClean="0">
                <a:latin typeface="微軟正黑體" panose="020B0604030504040204" pitchFamily="34" charset="-120"/>
                <a:ea typeface="微軟正黑體" panose="020B0604030504040204" pitchFamily="34" charset="-120"/>
              </a:rPr>
              <a:t>單管理</a:t>
            </a:r>
            <a:endParaRPr lang="zh-CN" altLang="en-US" sz="1200" dirty="0">
              <a:latin typeface="微軟正黑體" panose="020B0604030504040204" pitchFamily="34" charset="-120"/>
              <a:ea typeface="微軟正黑體" panose="020B0604030504040204" pitchFamily="34" charset="-120"/>
            </a:endParaRPr>
          </a:p>
        </p:txBody>
      </p:sp>
      <p:cxnSp>
        <p:nvCxnSpPr>
          <p:cNvPr id="46" name="肘形连接符 45"/>
          <p:cNvCxnSpPr>
            <a:stCxn id="48" idx="0"/>
            <a:endCxn id="51" idx="1"/>
          </p:cNvCxnSpPr>
          <p:nvPr/>
        </p:nvCxnSpPr>
        <p:spPr>
          <a:xfrm rot="16200000" flipH="1">
            <a:off x="4619135" y="3197100"/>
            <a:ext cx="615798" cy="223749"/>
          </a:xfrm>
          <a:prstGeom prst="bentConnector2">
            <a:avLst/>
          </a:prstGeom>
          <a:ln>
            <a:solidFill>
              <a:srgbClr val="00508A"/>
            </a:solidFill>
          </a:ln>
        </p:spPr>
        <p:style>
          <a:lnRef idx="1">
            <a:schemeClr val="accent1"/>
          </a:lnRef>
          <a:fillRef idx="0">
            <a:schemeClr val="accent1"/>
          </a:fillRef>
          <a:effectRef idx="0">
            <a:schemeClr val="accent1"/>
          </a:effectRef>
          <a:fontRef idx="minor">
            <a:schemeClr val="tx1"/>
          </a:fontRef>
        </p:style>
      </p:cxnSp>
      <p:sp>
        <p:nvSpPr>
          <p:cNvPr id="48" name="六边形 47"/>
          <p:cNvSpPr/>
          <p:nvPr/>
        </p:nvSpPr>
        <p:spPr>
          <a:xfrm rot="5400000">
            <a:off x="4555613" y="2517781"/>
            <a:ext cx="519095" cy="447495"/>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軟正黑體" panose="020B0604030504040204" pitchFamily="34" charset="-120"/>
              <a:ea typeface="微軟正黑體" panose="020B0604030504040204" pitchFamily="34" charset="-120"/>
            </a:endParaRPr>
          </a:p>
        </p:txBody>
      </p:sp>
      <p:sp>
        <p:nvSpPr>
          <p:cNvPr id="51" name="矩形 50"/>
          <p:cNvSpPr/>
          <p:nvPr/>
        </p:nvSpPr>
        <p:spPr>
          <a:xfrm>
            <a:off x="5038909" y="3280631"/>
            <a:ext cx="1405299" cy="6724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smtClean="0">
                <a:latin typeface="微軟正黑體" panose="020B0604030504040204" pitchFamily="34" charset="-120"/>
                <a:ea typeface="微軟正黑體" panose="020B0604030504040204" pitchFamily="34" charset="-120"/>
              </a:rPr>
              <a:t>檢視小</a:t>
            </a:r>
            <a:r>
              <a:rPr lang="zh-TW" altLang="en-US" sz="1200" dirty="0">
                <a:latin typeface="微軟正黑體" panose="020B0604030504040204" pitchFamily="34" charset="-120"/>
                <a:ea typeface="微軟正黑體" panose="020B0604030504040204" pitchFamily="34" charset="-120"/>
              </a:rPr>
              <a:t>組業績總</a:t>
            </a:r>
            <a:r>
              <a:rPr lang="zh-TW" altLang="en-US" sz="1200" dirty="0" smtClean="0">
                <a:latin typeface="微軟正黑體" panose="020B0604030504040204" pitchFamily="34" charset="-120"/>
                <a:ea typeface="微軟正黑體" panose="020B0604030504040204" pitchFamily="34" charset="-120"/>
              </a:rPr>
              <a:t>表</a:t>
            </a:r>
            <a:endParaRPr lang="zh-CN" altLang="en-US" sz="1200" dirty="0">
              <a:latin typeface="微軟正黑體" panose="020B0604030504040204" pitchFamily="34" charset="-120"/>
              <a:ea typeface="微軟正黑體" panose="020B0604030504040204" pitchFamily="34" charset="-120"/>
            </a:endParaRPr>
          </a:p>
        </p:txBody>
      </p:sp>
      <p:cxnSp>
        <p:nvCxnSpPr>
          <p:cNvPr id="53" name="肘形连接符 52"/>
          <p:cNvCxnSpPr>
            <a:stCxn id="55" idx="0"/>
            <a:endCxn id="58" idx="1"/>
          </p:cNvCxnSpPr>
          <p:nvPr/>
        </p:nvCxnSpPr>
        <p:spPr>
          <a:xfrm rot="16200000" flipH="1">
            <a:off x="6599449" y="3197100"/>
            <a:ext cx="615798" cy="223749"/>
          </a:xfrm>
          <a:prstGeom prst="bentConnector2">
            <a:avLst/>
          </a:prstGeom>
          <a:ln>
            <a:solidFill>
              <a:srgbClr val="00508A"/>
            </a:solidFill>
          </a:ln>
        </p:spPr>
        <p:style>
          <a:lnRef idx="1">
            <a:schemeClr val="accent1"/>
          </a:lnRef>
          <a:fillRef idx="0">
            <a:schemeClr val="accent1"/>
          </a:fillRef>
          <a:effectRef idx="0">
            <a:schemeClr val="accent1"/>
          </a:effectRef>
          <a:fontRef idx="minor">
            <a:schemeClr val="tx1"/>
          </a:fontRef>
        </p:style>
      </p:cxnSp>
      <p:sp>
        <p:nvSpPr>
          <p:cNvPr id="55" name="六边形 54"/>
          <p:cNvSpPr/>
          <p:nvPr/>
        </p:nvSpPr>
        <p:spPr>
          <a:xfrm rot="5400000">
            <a:off x="6535927" y="2517781"/>
            <a:ext cx="519095" cy="447495"/>
          </a:xfrm>
          <a:prstGeom prst="hexag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latin typeface="微軟正黑體" panose="020B0604030504040204" pitchFamily="34" charset="-120"/>
              <a:ea typeface="微軟正黑體" panose="020B0604030504040204" pitchFamily="34" charset="-120"/>
            </a:endParaRPr>
          </a:p>
        </p:txBody>
      </p:sp>
      <p:sp>
        <p:nvSpPr>
          <p:cNvPr id="58" name="矩形 57"/>
          <p:cNvSpPr/>
          <p:nvPr/>
        </p:nvSpPr>
        <p:spPr>
          <a:xfrm>
            <a:off x="7019223" y="3280631"/>
            <a:ext cx="1153177" cy="67248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latin typeface="微軟正黑體" panose="020B0604030504040204" pitchFamily="34" charset="-120"/>
                <a:ea typeface="微軟正黑體" panose="020B0604030504040204" pitchFamily="34" charset="-120"/>
              </a:rPr>
              <a:t>業務行程查詢</a:t>
            </a:r>
            <a:endParaRPr lang="zh-CN" altLang="en-US" sz="1200" dirty="0">
              <a:latin typeface="微軟正黑體" panose="020B0604030504040204" pitchFamily="34" charset="-120"/>
              <a:ea typeface="微軟正黑體" panose="020B0604030504040204" pitchFamily="34" charset="-120"/>
            </a:endParaRPr>
          </a:p>
        </p:txBody>
      </p:sp>
      <p:sp>
        <p:nvSpPr>
          <p:cNvPr id="31" name="矩形 30">
            <a:extLst>
              <a:ext uri="{FF2B5EF4-FFF2-40B4-BE49-F238E27FC236}">
                <a16:creationId xmlns="" xmlns:a16="http://schemas.microsoft.com/office/drawing/2014/main" id="{2844CF5C-2CA4-4448-B9F7-11E5FC6DE642}"/>
              </a:ext>
            </a:extLst>
          </p:cNvPr>
          <p:cNvSpPr/>
          <p:nvPr/>
        </p:nvSpPr>
        <p:spPr>
          <a:xfrm>
            <a:off x="721125" y="2337965"/>
            <a:ext cx="1403690" cy="803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600" spc="100" dirty="0">
                <a:latin typeface="微軟正黑體" panose="020B0604030504040204" pitchFamily="34" charset="-120"/>
                <a:ea typeface="微軟正黑體" panose="020B0604030504040204" pitchFamily="34" charset="-120"/>
              </a:rPr>
              <a:t>管理者登入</a:t>
            </a:r>
            <a:endParaRPr lang="zh-CN" altLang="en-US" sz="1600" spc="1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759856754"/>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36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36000">
                                          <p:cBhvr additive="base">
                                            <p:cTn id="7" dur="500" fill="hold"/>
                                            <p:tgtEl>
                                              <p:spTgt spid="3"/>
                                            </p:tgtEl>
                                            <p:attrNameLst>
                                              <p:attrName>ppt_x</p:attrName>
                                            </p:attrNameLst>
                                          </p:cBhvr>
                                          <p:tavLst>
                                            <p:tav tm="0">
                                              <p:val>
                                                <p:strVal val="0-#ppt_w/2"/>
                                              </p:val>
                                            </p:tav>
                                            <p:tav tm="100000">
                                              <p:val>
                                                <p:strVal val="#ppt_x"/>
                                              </p:val>
                                            </p:tav>
                                          </p:tavLst>
                                        </p:anim>
                                        <p:anim calcmode="lin" valueType="num" p14:bounceEnd="36000">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14:presetBounceEnd="26000">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14:bounceEnd="26000">
                                          <p:cBhvr additive="base">
                                            <p:cTn id="12" dur="500" fill="hold"/>
                                            <p:tgtEl>
                                              <p:spTgt spid="31"/>
                                            </p:tgtEl>
                                            <p:attrNameLst>
                                              <p:attrName>ppt_x</p:attrName>
                                            </p:attrNameLst>
                                          </p:cBhvr>
                                          <p:tavLst>
                                            <p:tav tm="0">
                                              <p:val>
                                                <p:strVal val="#ppt_x"/>
                                              </p:val>
                                            </p:tav>
                                            <p:tav tm="100000">
                                              <p:val>
                                                <p:strVal val="#ppt_x"/>
                                              </p:val>
                                            </p:tav>
                                          </p:tavLst>
                                        </p:anim>
                                        <p:anim calcmode="lin" valueType="num" p14:bounceEnd="26000">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animEffect transition="in" filter="fade">
                                          <p:cBhvr>
                                            <p:cTn id="25" dur="500"/>
                                            <p:tgtEl>
                                              <p:spTgt spid="2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p:cTn id="29" dur="500" fill="hold"/>
                                            <p:tgtEl>
                                              <p:spTgt spid="48"/>
                                            </p:tgtEl>
                                            <p:attrNameLst>
                                              <p:attrName>ppt_w</p:attrName>
                                            </p:attrNameLst>
                                          </p:cBhvr>
                                          <p:tavLst>
                                            <p:tav tm="0">
                                              <p:val>
                                                <p:fltVal val="0"/>
                                              </p:val>
                                            </p:tav>
                                            <p:tav tm="100000">
                                              <p:val>
                                                <p:strVal val="#ppt_w"/>
                                              </p:val>
                                            </p:tav>
                                          </p:tavLst>
                                        </p:anim>
                                        <p:anim calcmode="lin" valueType="num">
                                          <p:cBhvr>
                                            <p:cTn id="30" dur="500" fill="hold"/>
                                            <p:tgtEl>
                                              <p:spTgt spid="48"/>
                                            </p:tgtEl>
                                            <p:attrNameLst>
                                              <p:attrName>ppt_h</p:attrName>
                                            </p:attrNameLst>
                                          </p:cBhvr>
                                          <p:tavLst>
                                            <p:tav tm="0">
                                              <p:val>
                                                <p:fltVal val="0"/>
                                              </p:val>
                                            </p:tav>
                                            <p:tav tm="100000">
                                              <p:val>
                                                <p:strVal val="#ppt_h"/>
                                              </p:val>
                                            </p:tav>
                                          </p:tavLst>
                                        </p:anim>
                                        <p:animEffect transition="in" filter="fade">
                                          <p:cBhvr>
                                            <p:cTn id="31" dur="500"/>
                                            <p:tgtEl>
                                              <p:spTgt spid="48"/>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animEffect transition="in" filter="fade">
                                          <p:cBhvr>
                                            <p:cTn id="37" dur="500"/>
                                            <p:tgtEl>
                                              <p:spTgt spid="27"/>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55"/>
                                            </p:tgtEl>
                                            <p:attrNameLst>
                                              <p:attrName>style.visibility</p:attrName>
                                            </p:attrNameLst>
                                          </p:cBhvr>
                                          <p:to>
                                            <p:strVal val="visible"/>
                                          </p:to>
                                        </p:set>
                                        <p:anim calcmode="lin" valueType="num">
                                          <p:cBhvr>
                                            <p:cTn id="41" dur="500" fill="hold"/>
                                            <p:tgtEl>
                                              <p:spTgt spid="55"/>
                                            </p:tgtEl>
                                            <p:attrNameLst>
                                              <p:attrName>ppt_w</p:attrName>
                                            </p:attrNameLst>
                                          </p:cBhvr>
                                          <p:tavLst>
                                            <p:tav tm="0">
                                              <p:val>
                                                <p:fltVal val="0"/>
                                              </p:val>
                                            </p:tav>
                                            <p:tav tm="100000">
                                              <p:val>
                                                <p:strVal val="#ppt_w"/>
                                              </p:val>
                                            </p:tav>
                                          </p:tavLst>
                                        </p:anim>
                                        <p:anim calcmode="lin" valueType="num">
                                          <p:cBhvr>
                                            <p:cTn id="42" dur="500" fill="hold"/>
                                            <p:tgtEl>
                                              <p:spTgt spid="55"/>
                                            </p:tgtEl>
                                            <p:attrNameLst>
                                              <p:attrName>ppt_h</p:attrName>
                                            </p:attrNameLst>
                                          </p:cBhvr>
                                          <p:tavLst>
                                            <p:tav tm="0">
                                              <p:val>
                                                <p:fltVal val="0"/>
                                              </p:val>
                                            </p:tav>
                                            <p:tav tm="100000">
                                              <p:val>
                                                <p:strVal val="#ppt_h"/>
                                              </p:val>
                                            </p:tav>
                                          </p:tavLst>
                                        </p:anim>
                                        <p:animEffect transition="in" filter="fade">
                                          <p:cBhvr>
                                            <p:cTn id="43" dur="500"/>
                                            <p:tgtEl>
                                              <p:spTgt spid="55"/>
                                            </p:tgtEl>
                                          </p:cBhvr>
                                        </p:animEffect>
                                      </p:childTnLst>
                                    </p:cTn>
                                  </p:par>
                                </p:childTnLst>
                              </p:cTn>
                            </p:par>
                            <p:par>
                              <p:cTn id="44" fill="hold">
                                <p:stCondLst>
                                  <p:cond delay="3500"/>
                                </p:stCondLst>
                                <p:childTnLst>
                                  <p:par>
                                    <p:cTn id="45" presetID="22" presetClass="entr" presetSubtype="1" fill="hold" nodeType="after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up)">
                                          <p:cBhvr>
                                            <p:cTn id="47" dur="500"/>
                                            <p:tgtEl>
                                              <p:spTgt spid="39"/>
                                            </p:tgtEl>
                                          </p:cBhvr>
                                        </p:animEffect>
                                      </p:childTnLst>
                                    </p:cTn>
                                  </p:par>
                                </p:childTnLst>
                              </p:cTn>
                            </p:par>
                            <p:par>
                              <p:cTn id="48" fill="hold">
                                <p:stCondLst>
                                  <p:cond delay="4000"/>
                                </p:stCondLst>
                                <p:childTnLst>
                                  <p:par>
                                    <p:cTn id="49" presetID="2" presetClass="entr" presetSubtype="4" fill="hold" grpId="0" nodeType="afterEffect" p14:presetBounceEnd="26000">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14:bounceEnd="26000">
                                          <p:cBhvr additive="base">
                                            <p:cTn id="51" dur="500" fill="hold"/>
                                            <p:tgtEl>
                                              <p:spTgt spid="44"/>
                                            </p:tgtEl>
                                            <p:attrNameLst>
                                              <p:attrName>ppt_x</p:attrName>
                                            </p:attrNameLst>
                                          </p:cBhvr>
                                          <p:tavLst>
                                            <p:tav tm="0">
                                              <p:val>
                                                <p:strVal val="#ppt_x"/>
                                              </p:val>
                                            </p:tav>
                                            <p:tav tm="100000">
                                              <p:val>
                                                <p:strVal val="#ppt_x"/>
                                              </p:val>
                                            </p:tav>
                                          </p:tavLst>
                                        </p:anim>
                                        <p:anim calcmode="lin" valueType="num" p14:bounceEnd="26000">
                                          <p:cBhvr additive="base">
                                            <p:cTn id="52" dur="500" fill="hold"/>
                                            <p:tgtEl>
                                              <p:spTgt spid="44"/>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2" presetClass="entr" presetSubtype="4"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childTnLst>
                              </p:cTn>
                            </p:par>
                            <p:par>
                              <p:cTn id="57" fill="hold">
                                <p:stCondLst>
                                  <p:cond delay="5000"/>
                                </p:stCondLst>
                                <p:childTnLst>
                                  <p:par>
                                    <p:cTn id="58" presetID="2" presetClass="entr" presetSubtype="1" fill="hold" grpId="0" nodeType="afterEffect" p14:presetBounceEnd="26000">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14:bounceEnd="26000">
                                          <p:cBhvr additive="base">
                                            <p:cTn id="60" dur="500" fill="hold"/>
                                            <p:tgtEl>
                                              <p:spTgt spid="23"/>
                                            </p:tgtEl>
                                            <p:attrNameLst>
                                              <p:attrName>ppt_x</p:attrName>
                                            </p:attrNameLst>
                                          </p:cBhvr>
                                          <p:tavLst>
                                            <p:tav tm="0">
                                              <p:val>
                                                <p:strVal val="#ppt_x"/>
                                              </p:val>
                                            </p:tav>
                                            <p:tav tm="100000">
                                              <p:val>
                                                <p:strVal val="#ppt_x"/>
                                              </p:val>
                                            </p:tav>
                                          </p:tavLst>
                                        </p:anim>
                                        <p:anim calcmode="lin" valueType="num" p14:bounceEnd="26000">
                                          <p:cBhvr additive="base">
                                            <p:cTn id="61" dur="500" fill="hold"/>
                                            <p:tgtEl>
                                              <p:spTgt spid="23"/>
                                            </p:tgtEl>
                                            <p:attrNameLst>
                                              <p:attrName>ppt_y</p:attrName>
                                            </p:attrNameLst>
                                          </p:cBhvr>
                                          <p:tavLst>
                                            <p:tav tm="0">
                                              <p:val>
                                                <p:strVal val="0-#ppt_h/2"/>
                                              </p:val>
                                            </p:tav>
                                            <p:tav tm="100000">
                                              <p:val>
                                                <p:strVal val="#ppt_y"/>
                                              </p:val>
                                            </p:tav>
                                          </p:tavLst>
                                        </p:anim>
                                      </p:childTnLst>
                                    </p:cTn>
                                  </p:par>
                                </p:childTnLst>
                              </p:cTn>
                            </p:par>
                            <p:par>
                              <p:cTn id="62" fill="hold">
                                <p:stCondLst>
                                  <p:cond delay="5500"/>
                                </p:stCondLst>
                                <p:childTnLst>
                                  <p:par>
                                    <p:cTn id="63" presetID="22" presetClass="entr" presetSubtype="1"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up)">
                                          <p:cBhvr>
                                            <p:cTn id="65" dur="500"/>
                                            <p:tgtEl>
                                              <p:spTgt spid="46"/>
                                            </p:tgtEl>
                                          </p:cBhvr>
                                        </p:animEffect>
                                      </p:childTnLst>
                                    </p:cTn>
                                  </p:par>
                                </p:childTnLst>
                              </p:cTn>
                            </p:par>
                            <p:par>
                              <p:cTn id="66" fill="hold">
                                <p:stCondLst>
                                  <p:cond delay="6000"/>
                                </p:stCondLst>
                                <p:childTnLst>
                                  <p:par>
                                    <p:cTn id="67" presetID="2" presetClass="entr" presetSubtype="4" fill="hold" grpId="0" nodeType="afterEffect" p14:presetBounceEnd="26000">
                                      <p:stCondLst>
                                        <p:cond delay="0"/>
                                      </p:stCondLst>
                                      <p:childTnLst>
                                        <p:set>
                                          <p:cBhvr>
                                            <p:cTn id="68" dur="1" fill="hold">
                                              <p:stCondLst>
                                                <p:cond delay="0"/>
                                              </p:stCondLst>
                                            </p:cTn>
                                            <p:tgtEl>
                                              <p:spTgt spid="51"/>
                                            </p:tgtEl>
                                            <p:attrNameLst>
                                              <p:attrName>style.visibility</p:attrName>
                                            </p:attrNameLst>
                                          </p:cBhvr>
                                          <p:to>
                                            <p:strVal val="visible"/>
                                          </p:to>
                                        </p:set>
                                        <p:anim calcmode="lin" valueType="num" p14:bounceEnd="26000">
                                          <p:cBhvr additive="base">
                                            <p:cTn id="69" dur="500" fill="hold"/>
                                            <p:tgtEl>
                                              <p:spTgt spid="51"/>
                                            </p:tgtEl>
                                            <p:attrNameLst>
                                              <p:attrName>ppt_x</p:attrName>
                                            </p:attrNameLst>
                                          </p:cBhvr>
                                          <p:tavLst>
                                            <p:tav tm="0">
                                              <p:val>
                                                <p:strVal val="#ppt_x"/>
                                              </p:val>
                                            </p:tav>
                                            <p:tav tm="100000">
                                              <p:val>
                                                <p:strVal val="#ppt_x"/>
                                              </p:val>
                                            </p:tav>
                                          </p:tavLst>
                                        </p:anim>
                                        <p:anim calcmode="lin" valueType="num" p14:bounceEnd="26000">
                                          <p:cBhvr additive="base">
                                            <p:cTn id="70" dur="500" fill="hold"/>
                                            <p:tgtEl>
                                              <p:spTgt spid="51"/>
                                            </p:tgtEl>
                                            <p:attrNameLst>
                                              <p:attrName>ppt_y</p:attrName>
                                            </p:attrNameLst>
                                          </p:cBhvr>
                                          <p:tavLst>
                                            <p:tav tm="0">
                                              <p:val>
                                                <p:strVal val="1+#ppt_h/2"/>
                                              </p:val>
                                            </p:tav>
                                            <p:tav tm="100000">
                                              <p:val>
                                                <p:strVal val="#ppt_y"/>
                                              </p:val>
                                            </p:tav>
                                          </p:tavLst>
                                        </p:anim>
                                      </p:childTnLst>
                                    </p:cTn>
                                  </p:par>
                                </p:childTnLst>
                              </p:cTn>
                            </p:par>
                            <p:par>
                              <p:cTn id="71" fill="hold">
                                <p:stCondLst>
                                  <p:cond delay="6500"/>
                                </p:stCondLst>
                                <p:childTnLst>
                                  <p:par>
                                    <p:cTn id="72" presetID="22" presetClass="entr" presetSubtype="4" fill="hold" nodeType="after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childTnLst>
                              </p:cTn>
                            </p:par>
                            <p:par>
                              <p:cTn id="75" fill="hold">
                                <p:stCondLst>
                                  <p:cond delay="7000"/>
                                </p:stCondLst>
                                <p:childTnLst>
                                  <p:par>
                                    <p:cTn id="76" presetID="2" presetClass="entr" presetSubtype="1" fill="hold" grpId="0" nodeType="afterEffect" p14:presetBounceEnd="26000">
                                      <p:stCondLst>
                                        <p:cond delay="0"/>
                                      </p:stCondLst>
                                      <p:childTnLst>
                                        <p:set>
                                          <p:cBhvr>
                                            <p:cTn id="77" dur="1" fill="hold">
                                              <p:stCondLst>
                                                <p:cond delay="0"/>
                                              </p:stCondLst>
                                            </p:cTn>
                                            <p:tgtEl>
                                              <p:spTgt spid="30"/>
                                            </p:tgtEl>
                                            <p:attrNameLst>
                                              <p:attrName>style.visibility</p:attrName>
                                            </p:attrNameLst>
                                          </p:cBhvr>
                                          <p:to>
                                            <p:strVal val="visible"/>
                                          </p:to>
                                        </p:set>
                                        <p:anim calcmode="lin" valueType="num" p14:bounceEnd="26000">
                                          <p:cBhvr additive="base">
                                            <p:cTn id="78" dur="500" fill="hold"/>
                                            <p:tgtEl>
                                              <p:spTgt spid="30"/>
                                            </p:tgtEl>
                                            <p:attrNameLst>
                                              <p:attrName>ppt_x</p:attrName>
                                            </p:attrNameLst>
                                          </p:cBhvr>
                                          <p:tavLst>
                                            <p:tav tm="0">
                                              <p:val>
                                                <p:strVal val="#ppt_x"/>
                                              </p:val>
                                            </p:tav>
                                            <p:tav tm="100000">
                                              <p:val>
                                                <p:strVal val="#ppt_x"/>
                                              </p:val>
                                            </p:tav>
                                          </p:tavLst>
                                        </p:anim>
                                        <p:anim calcmode="lin" valueType="num" p14:bounceEnd="26000">
                                          <p:cBhvr additive="base">
                                            <p:cTn id="79" dur="500" fill="hold"/>
                                            <p:tgtEl>
                                              <p:spTgt spid="30"/>
                                            </p:tgtEl>
                                            <p:attrNameLst>
                                              <p:attrName>ppt_y</p:attrName>
                                            </p:attrNameLst>
                                          </p:cBhvr>
                                          <p:tavLst>
                                            <p:tav tm="0">
                                              <p:val>
                                                <p:strVal val="0-#ppt_h/2"/>
                                              </p:val>
                                            </p:tav>
                                            <p:tav tm="100000">
                                              <p:val>
                                                <p:strVal val="#ppt_y"/>
                                              </p:val>
                                            </p:tav>
                                          </p:tavLst>
                                        </p:anim>
                                      </p:childTnLst>
                                    </p:cTn>
                                  </p:par>
                                </p:childTnLst>
                              </p:cTn>
                            </p:par>
                            <p:par>
                              <p:cTn id="80" fill="hold">
                                <p:stCondLst>
                                  <p:cond delay="7500"/>
                                </p:stCondLst>
                                <p:childTnLst>
                                  <p:par>
                                    <p:cTn id="81" presetID="22" presetClass="entr" presetSubtype="1" fill="hold" nodeType="after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wipe(up)">
                                          <p:cBhvr>
                                            <p:cTn id="83" dur="500"/>
                                            <p:tgtEl>
                                              <p:spTgt spid="53"/>
                                            </p:tgtEl>
                                          </p:cBhvr>
                                        </p:animEffect>
                                      </p:childTnLst>
                                    </p:cTn>
                                  </p:par>
                                </p:childTnLst>
                              </p:cTn>
                            </p:par>
                            <p:par>
                              <p:cTn id="84" fill="hold">
                                <p:stCondLst>
                                  <p:cond delay="8000"/>
                                </p:stCondLst>
                                <p:childTnLst>
                                  <p:par>
                                    <p:cTn id="85" presetID="2" presetClass="entr" presetSubtype="4" fill="hold" grpId="0" nodeType="afterEffect" p14:presetBounceEnd="26000">
                                      <p:stCondLst>
                                        <p:cond delay="0"/>
                                      </p:stCondLst>
                                      <p:childTnLst>
                                        <p:set>
                                          <p:cBhvr>
                                            <p:cTn id="86" dur="1" fill="hold">
                                              <p:stCondLst>
                                                <p:cond delay="0"/>
                                              </p:stCondLst>
                                            </p:cTn>
                                            <p:tgtEl>
                                              <p:spTgt spid="58"/>
                                            </p:tgtEl>
                                            <p:attrNameLst>
                                              <p:attrName>style.visibility</p:attrName>
                                            </p:attrNameLst>
                                          </p:cBhvr>
                                          <p:to>
                                            <p:strVal val="visible"/>
                                          </p:to>
                                        </p:set>
                                        <p:anim calcmode="lin" valueType="num" p14:bounceEnd="26000">
                                          <p:cBhvr additive="base">
                                            <p:cTn id="87" dur="500" fill="hold"/>
                                            <p:tgtEl>
                                              <p:spTgt spid="58"/>
                                            </p:tgtEl>
                                            <p:attrNameLst>
                                              <p:attrName>ppt_x</p:attrName>
                                            </p:attrNameLst>
                                          </p:cBhvr>
                                          <p:tavLst>
                                            <p:tav tm="0">
                                              <p:val>
                                                <p:strVal val="#ppt_x"/>
                                              </p:val>
                                            </p:tav>
                                            <p:tav tm="100000">
                                              <p:val>
                                                <p:strVal val="#ppt_x"/>
                                              </p:val>
                                            </p:tav>
                                          </p:tavLst>
                                        </p:anim>
                                        <p:anim calcmode="lin" valueType="num" p14:bounceEnd="26000">
                                          <p:cBhvr additive="base">
                                            <p:cTn id="8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7" grpId="0" animBg="1"/>
          <p:bldP spid="30" grpId="0" animBg="1"/>
          <p:bldP spid="41" grpId="0" animBg="1"/>
          <p:bldP spid="44" grpId="0" animBg="1"/>
          <p:bldP spid="48" grpId="0" animBg="1"/>
          <p:bldP spid="51" grpId="0" animBg="1"/>
          <p:bldP spid="55" grpId="0" animBg="1"/>
          <p:bldP spid="58" grpId="0" animBg="1"/>
          <p:bldP spid="3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additive="base">
                                            <p:cTn id="12" dur="500" fill="hold"/>
                                            <p:tgtEl>
                                              <p:spTgt spid="31"/>
                                            </p:tgtEl>
                                            <p:attrNameLst>
                                              <p:attrName>ppt_x</p:attrName>
                                            </p:attrNameLst>
                                          </p:cBhvr>
                                          <p:tavLst>
                                            <p:tav tm="0">
                                              <p:val>
                                                <p:strVal val="#ppt_x"/>
                                              </p:val>
                                            </p:tav>
                                            <p:tav tm="100000">
                                              <p:val>
                                                <p:strVal val="#ppt_x"/>
                                              </p:val>
                                            </p:tav>
                                          </p:tavLst>
                                        </p:anim>
                                        <p:anim calcmode="lin" valueType="num">
                                          <p:cBhvr additive="base">
                                            <p:cTn id="13" dur="500" fill="hold"/>
                                            <p:tgtEl>
                                              <p:spTgt spid="3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p:cTn id="17" dur="500" fill="hold"/>
                                            <p:tgtEl>
                                              <p:spTgt spid="41"/>
                                            </p:tgtEl>
                                            <p:attrNameLst>
                                              <p:attrName>ppt_w</p:attrName>
                                            </p:attrNameLst>
                                          </p:cBhvr>
                                          <p:tavLst>
                                            <p:tav tm="0">
                                              <p:val>
                                                <p:fltVal val="0"/>
                                              </p:val>
                                            </p:tav>
                                            <p:tav tm="100000">
                                              <p:val>
                                                <p:strVal val="#ppt_w"/>
                                              </p:val>
                                            </p:tav>
                                          </p:tavLst>
                                        </p:anim>
                                        <p:anim calcmode="lin" valueType="num">
                                          <p:cBhvr>
                                            <p:cTn id="18" dur="500" fill="hold"/>
                                            <p:tgtEl>
                                              <p:spTgt spid="41"/>
                                            </p:tgtEl>
                                            <p:attrNameLst>
                                              <p:attrName>ppt_h</p:attrName>
                                            </p:attrNameLst>
                                          </p:cBhvr>
                                          <p:tavLst>
                                            <p:tav tm="0">
                                              <p:val>
                                                <p:fltVal val="0"/>
                                              </p:val>
                                            </p:tav>
                                            <p:tav tm="100000">
                                              <p:val>
                                                <p:strVal val="#ppt_h"/>
                                              </p:val>
                                            </p:tav>
                                          </p:tavLst>
                                        </p:anim>
                                        <p:animEffect transition="in" filter="fade">
                                          <p:cBhvr>
                                            <p:cTn id="19" dur="500"/>
                                            <p:tgtEl>
                                              <p:spTgt spid="41"/>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p:cTn id="23" dur="500" fill="hold"/>
                                            <p:tgtEl>
                                              <p:spTgt spid="20"/>
                                            </p:tgtEl>
                                            <p:attrNameLst>
                                              <p:attrName>ppt_w</p:attrName>
                                            </p:attrNameLst>
                                          </p:cBhvr>
                                          <p:tavLst>
                                            <p:tav tm="0">
                                              <p:val>
                                                <p:fltVal val="0"/>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animEffect transition="in" filter="fade">
                                          <p:cBhvr>
                                            <p:cTn id="25" dur="500"/>
                                            <p:tgtEl>
                                              <p:spTgt spid="20"/>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 calcmode="lin" valueType="num">
                                          <p:cBhvr>
                                            <p:cTn id="29" dur="500" fill="hold"/>
                                            <p:tgtEl>
                                              <p:spTgt spid="48"/>
                                            </p:tgtEl>
                                            <p:attrNameLst>
                                              <p:attrName>ppt_w</p:attrName>
                                            </p:attrNameLst>
                                          </p:cBhvr>
                                          <p:tavLst>
                                            <p:tav tm="0">
                                              <p:val>
                                                <p:fltVal val="0"/>
                                              </p:val>
                                            </p:tav>
                                            <p:tav tm="100000">
                                              <p:val>
                                                <p:strVal val="#ppt_w"/>
                                              </p:val>
                                            </p:tav>
                                          </p:tavLst>
                                        </p:anim>
                                        <p:anim calcmode="lin" valueType="num">
                                          <p:cBhvr>
                                            <p:cTn id="30" dur="500" fill="hold"/>
                                            <p:tgtEl>
                                              <p:spTgt spid="48"/>
                                            </p:tgtEl>
                                            <p:attrNameLst>
                                              <p:attrName>ppt_h</p:attrName>
                                            </p:attrNameLst>
                                          </p:cBhvr>
                                          <p:tavLst>
                                            <p:tav tm="0">
                                              <p:val>
                                                <p:fltVal val="0"/>
                                              </p:val>
                                            </p:tav>
                                            <p:tav tm="100000">
                                              <p:val>
                                                <p:strVal val="#ppt_h"/>
                                              </p:val>
                                            </p:tav>
                                          </p:tavLst>
                                        </p:anim>
                                        <p:animEffect transition="in" filter="fade">
                                          <p:cBhvr>
                                            <p:cTn id="31" dur="500"/>
                                            <p:tgtEl>
                                              <p:spTgt spid="48"/>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animEffect transition="in" filter="fade">
                                          <p:cBhvr>
                                            <p:cTn id="37" dur="500"/>
                                            <p:tgtEl>
                                              <p:spTgt spid="27"/>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55"/>
                                            </p:tgtEl>
                                            <p:attrNameLst>
                                              <p:attrName>style.visibility</p:attrName>
                                            </p:attrNameLst>
                                          </p:cBhvr>
                                          <p:to>
                                            <p:strVal val="visible"/>
                                          </p:to>
                                        </p:set>
                                        <p:anim calcmode="lin" valueType="num">
                                          <p:cBhvr>
                                            <p:cTn id="41" dur="500" fill="hold"/>
                                            <p:tgtEl>
                                              <p:spTgt spid="55"/>
                                            </p:tgtEl>
                                            <p:attrNameLst>
                                              <p:attrName>ppt_w</p:attrName>
                                            </p:attrNameLst>
                                          </p:cBhvr>
                                          <p:tavLst>
                                            <p:tav tm="0">
                                              <p:val>
                                                <p:fltVal val="0"/>
                                              </p:val>
                                            </p:tav>
                                            <p:tav tm="100000">
                                              <p:val>
                                                <p:strVal val="#ppt_w"/>
                                              </p:val>
                                            </p:tav>
                                          </p:tavLst>
                                        </p:anim>
                                        <p:anim calcmode="lin" valueType="num">
                                          <p:cBhvr>
                                            <p:cTn id="42" dur="500" fill="hold"/>
                                            <p:tgtEl>
                                              <p:spTgt spid="55"/>
                                            </p:tgtEl>
                                            <p:attrNameLst>
                                              <p:attrName>ppt_h</p:attrName>
                                            </p:attrNameLst>
                                          </p:cBhvr>
                                          <p:tavLst>
                                            <p:tav tm="0">
                                              <p:val>
                                                <p:fltVal val="0"/>
                                              </p:val>
                                            </p:tav>
                                            <p:tav tm="100000">
                                              <p:val>
                                                <p:strVal val="#ppt_h"/>
                                              </p:val>
                                            </p:tav>
                                          </p:tavLst>
                                        </p:anim>
                                        <p:animEffect transition="in" filter="fade">
                                          <p:cBhvr>
                                            <p:cTn id="43" dur="500"/>
                                            <p:tgtEl>
                                              <p:spTgt spid="55"/>
                                            </p:tgtEl>
                                          </p:cBhvr>
                                        </p:animEffect>
                                      </p:childTnLst>
                                    </p:cTn>
                                  </p:par>
                                </p:childTnLst>
                              </p:cTn>
                            </p:par>
                            <p:par>
                              <p:cTn id="44" fill="hold">
                                <p:stCondLst>
                                  <p:cond delay="3500"/>
                                </p:stCondLst>
                                <p:childTnLst>
                                  <p:par>
                                    <p:cTn id="45" presetID="22" presetClass="entr" presetSubtype="1" fill="hold" nodeType="after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up)">
                                          <p:cBhvr>
                                            <p:cTn id="47" dur="500"/>
                                            <p:tgtEl>
                                              <p:spTgt spid="39"/>
                                            </p:tgtEl>
                                          </p:cBhvr>
                                        </p:animEffect>
                                      </p:childTnLst>
                                    </p:cTn>
                                  </p:par>
                                </p:childTnLst>
                              </p:cTn>
                            </p:par>
                            <p:par>
                              <p:cTn id="48" fill="hold">
                                <p:stCondLst>
                                  <p:cond delay="4000"/>
                                </p:stCondLst>
                                <p:childTnLst>
                                  <p:par>
                                    <p:cTn id="49" presetID="2" presetClass="entr" presetSubtype="4" fill="hold" grpId="0" nodeType="afterEffect">
                                      <p:stCondLst>
                                        <p:cond delay="0"/>
                                      </p:stCondLst>
                                      <p:childTnLst>
                                        <p:set>
                                          <p:cBhvr>
                                            <p:cTn id="50" dur="1" fill="hold">
                                              <p:stCondLst>
                                                <p:cond delay="0"/>
                                              </p:stCondLst>
                                            </p:cTn>
                                            <p:tgtEl>
                                              <p:spTgt spid="44"/>
                                            </p:tgtEl>
                                            <p:attrNameLst>
                                              <p:attrName>style.visibility</p:attrName>
                                            </p:attrNameLst>
                                          </p:cBhvr>
                                          <p:to>
                                            <p:strVal val="visible"/>
                                          </p:to>
                                        </p:set>
                                        <p:anim calcmode="lin" valueType="num">
                                          <p:cBhvr additive="base">
                                            <p:cTn id="51" dur="500" fill="hold"/>
                                            <p:tgtEl>
                                              <p:spTgt spid="44"/>
                                            </p:tgtEl>
                                            <p:attrNameLst>
                                              <p:attrName>ppt_x</p:attrName>
                                            </p:attrNameLst>
                                          </p:cBhvr>
                                          <p:tavLst>
                                            <p:tav tm="0">
                                              <p:val>
                                                <p:strVal val="#ppt_x"/>
                                              </p:val>
                                            </p:tav>
                                            <p:tav tm="100000">
                                              <p:val>
                                                <p:strVal val="#ppt_x"/>
                                              </p:val>
                                            </p:tav>
                                          </p:tavLst>
                                        </p:anim>
                                        <p:anim calcmode="lin" valueType="num">
                                          <p:cBhvr additive="base">
                                            <p:cTn id="52" dur="500" fill="hold"/>
                                            <p:tgtEl>
                                              <p:spTgt spid="44"/>
                                            </p:tgtEl>
                                            <p:attrNameLst>
                                              <p:attrName>ppt_y</p:attrName>
                                            </p:attrNameLst>
                                          </p:cBhvr>
                                          <p:tavLst>
                                            <p:tav tm="0">
                                              <p:val>
                                                <p:strVal val="1+#ppt_h/2"/>
                                              </p:val>
                                            </p:tav>
                                            <p:tav tm="100000">
                                              <p:val>
                                                <p:strVal val="#ppt_y"/>
                                              </p:val>
                                            </p:tav>
                                          </p:tavLst>
                                        </p:anim>
                                      </p:childTnLst>
                                    </p:cTn>
                                  </p:par>
                                </p:childTnLst>
                              </p:cTn>
                            </p:par>
                            <p:par>
                              <p:cTn id="53" fill="hold">
                                <p:stCondLst>
                                  <p:cond delay="4500"/>
                                </p:stCondLst>
                                <p:childTnLst>
                                  <p:par>
                                    <p:cTn id="54" presetID="22" presetClass="entr" presetSubtype="4"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wipe(down)">
                                          <p:cBhvr>
                                            <p:cTn id="56" dur="500"/>
                                            <p:tgtEl>
                                              <p:spTgt spid="18"/>
                                            </p:tgtEl>
                                          </p:cBhvr>
                                        </p:animEffect>
                                      </p:childTnLst>
                                    </p:cTn>
                                  </p:par>
                                </p:childTnLst>
                              </p:cTn>
                            </p:par>
                            <p:par>
                              <p:cTn id="57" fill="hold">
                                <p:stCondLst>
                                  <p:cond delay="5000"/>
                                </p:stCondLst>
                                <p:childTnLst>
                                  <p:par>
                                    <p:cTn id="58" presetID="2" presetClass="entr" presetSubtype="1" fill="hold" grpId="0" nodeType="after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additive="base">
                                            <p:cTn id="60" dur="500" fill="hold"/>
                                            <p:tgtEl>
                                              <p:spTgt spid="23"/>
                                            </p:tgtEl>
                                            <p:attrNameLst>
                                              <p:attrName>ppt_x</p:attrName>
                                            </p:attrNameLst>
                                          </p:cBhvr>
                                          <p:tavLst>
                                            <p:tav tm="0">
                                              <p:val>
                                                <p:strVal val="#ppt_x"/>
                                              </p:val>
                                            </p:tav>
                                            <p:tav tm="100000">
                                              <p:val>
                                                <p:strVal val="#ppt_x"/>
                                              </p:val>
                                            </p:tav>
                                          </p:tavLst>
                                        </p:anim>
                                        <p:anim calcmode="lin" valueType="num">
                                          <p:cBhvr additive="base">
                                            <p:cTn id="61" dur="500" fill="hold"/>
                                            <p:tgtEl>
                                              <p:spTgt spid="23"/>
                                            </p:tgtEl>
                                            <p:attrNameLst>
                                              <p:attrName>ppt_y</p:attrName>
                                            </p:attrNameLst>
                                          </p:cBhvr>
                                          <p:tavLst>
                                            <p:tav tm="0">
                                              <p:val>
                                                <p:strVal val="0-#ppt_h/2"/>
                                              </p:val>
                                            </p:tav>
                                            <p:tav tm="100000">
                                              <p:val>
                                                <p:strVal val="#ppt_y"/>
                                              </p:val>
                                            </p:tav>
                                          </p:tavLst>
                                        </p:anim>
                                      </p:childTnLst>
                                    </p:cTn>
                                  </p:par>
                                </p:childTnLst>
                              </p:cTn>
                            </p:par>
                            <p:par>
                              <p:cTn id="62" fill="hold">
                                <p:stCondLst>
                                  <p:cond delay="5500"/>
                                </p:stCondLst>
                                <p:childTnLst>
                                  <p:par>
                                    <p:cTn id="63" presetID="22" presetClass="entr" presetSubtype="1"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up)">
                                          <p:cBhvr>
                                            <p:cTn id="65" dur="500"/>
                                            <p:tgtEl>
                                              <p:spTgt spid="46"/>
                                            </p:tgtEl>
                                          </p:cBhvr>
                                        </p:animEffect>
                                      </p:childTnLst>
                                    </p:cTn>
                                  </p:par>
                                </p:childTnLst>
                              </p:cTn>
                            </p:par>
                            <p:par>
                              <p:cTn id="66" fill="hold">
                                <p:stCondLst>
                                  <p:cond delay="6000"/>
                                </p:stCondLst>
                                <p:childTnLst>
                                  <p:par>
                                    <p:cTn id="67" presetID="2" presetClass="entr" presetSubtype="4" fill="hold" grpId="0" nodeType="afterEffect">
                                      <p:stCondLst>
                                        <p:cond delay="0"/>
                                      </p:stCondLst>
                                      <p:childTnLst>
                                        <p:set>
                                          <p:cBhvr>
                                            <p:cTn id="68" dur="1" fill="hold">
                                              <p:stCondLst>
                                                <p:cond delay="0"/>
                                              </p:stCondLst>
                                            </p:cTn>
                                            <p:tgtEl>
                                              <p:spTgt spid="51"/>
                                            </p:tgtEl>
                                            <p:attrNameLst>
                                              <p:attrName>style.visibility</p:attrName>
                                            </p:attrNameLst>
                                          </p:cBhvr>
                                          <p:to>
                                            <p:strVal val="visible"/>
                                          </p:to>
                                        </p:set>
                                        <p:anim calcmode="lin" valueType="num">
                                          <p:cBhvr additive="base">
                                            <p:cTn id="69" dur="500" fill="hold"/>
                                            <p:tgtEl>
                                              <p:spTgt spid="51"/>
                                            </p:tgtEl>
                                            <p:attrNameLst>
                                              <p:attrName>ppt_x</p:attrName>
                                            </p:attrNameLst>
                                          </p:cBhvr>
                                          <p:tavLst>
                                            <p:tav tm="0">
                                              <p:val>
                                                <p:strVal val="#ppt_x"/>
                                              </p:val>
                                            </p:tav>
                                            <p:tav tm="100000">
                                              <p:val>
                                                <p:strVal val="#ppt_x"/>
                                              </p:val>
                                            </p:tav>
                                          </p:tavLst>
                                        </p:anim>
                                        <p:anim calcmode="lin" valueType="num">
                                          <p:cBhvr additive="base">
                                            <p:cTn id="70" dur="500" fill="hold"/>
                                            <p:tgtEl>
                                              <p:spTgt spid="51"/>
                                            </p:tgtEl>
                                            <p:attrNameLst>
                                              <p:attrName>ppt_y</p:attrName>
                                            </p:attrNameLst>
                                          </p:cBhvr>
                                          <p:tavLst>
                                            <p:tav tm="0">
                                              <p:val>
                                                <p:strVal val="1+#ppt_h/2"/>
                                              </p:val>
                                            </p:tav>
                                            <p:tav tm="100000">
                                              <p:val>
                                                <p:strVal val="#ppt_y"/>
                                              </p:val>
                                            </p:tav>
                                          </p:tavLst>
                                        </p:anim>
                                      </p:childTnLst>
                                    </p:cTn>
                                  </p:par>
                                </p:childTnLst>
                              </p:cTn>
                            </p:par>
                            <p:par>
                              <p:cTn id="71" fill="hold">
                                <p:stCondLst>
                                  <p:cond delay="6500"/>
                                </p:stCondLst>
                                <p:childTnLst>
                                  <p:par>
                                    <p:cTn id="72" presetID="22" presetClass="entr" presetSubtype="4" fill="hold" nodeType="after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wipe(down)">
                                          <p:cBhvr>
                                            <p:cTn id="74" dur="500"/>
                                            <p:tgtEl>
                                              <p:spTgt spid="25"/>
                                            </p:tgtEl>
                                          </p:cBhvr>
                                        </p:animEffect>
                                      </p:childTnLst>
                                    </p:cTn>
                                  </p:par>
                                </p:childTnLst>
                              </p:cTn>
                            </p:par>
                            <p:par>
                              <p:cTn id="75" fill="hold">
                                <p:stCondLst>
                                  <p:cond delay="7000"/>
                                </p:stCondLst>
                                <p:childTnLst>
                                  <p:par>
                                    <p:cTn id="76" presetID="2" presetClass="entr" presetSubtype="1" fill="hold" grpId="0" nodeType="afterEffect">
                                      <p:stCondLst>
                                        <p:cond delay="0"/>
                                      </p:stCondLst>
                                      <p:childTnLst>
                                        <p:set>
                                          <p:cBhvr>
                                            <p:cTn id="77" dur="1" fill="hold">
                                              <p:stCondLst>
                                                <p:cond delay="0"/>
                                              </p:stCondLst>
                                            </p:cTn>
                                            <p:tgtEl>
                                              <p:spTgt spid="30"/>
                                            </p:tgtEl>
                                            <p:attrNameLst>
                                              <p:attrName>style.visibility</p:attrName>
                                            </p:attrNameLst>
                                          </p:cBhvr>
                                          <p:to>
                                            <p:strVal val="visible"/>
                                          </p:to>
                                        </p:set>
                                        <p:anim calcmode="lin" valueType="num">
                                          <p:cBhvr additive="base">
                                            <p:cTn id="78" dur="500" fill="hold"/>
                                            <p:tgtEl>
                                              <p:spTgt spid="30"/>
                                            </p:tgtEl>
                                            <p:attrNameLst>
                                              <p:attrName>ppt_x</p:attrName>
                                            </p:attrNameLst>
                                          </p:cBhvr>
                                          <p:tavLst>
                                            <p:tav tm="0">
                                              <p:val>
                                                <p:strVal val="#ppt_x"/>
                                              </p:val>
                                            </p:tav>
                                            <p:tav tm="100000">
                                              <p:val>
                                                <p:strVal val="#ppt_x"/>
                                              </p:val>
                                            </p:tav>
                                          </p:tavLst>
                                        </p:anim>
                                        <p:anim calcmode="lin" valueType="num">
                                          <p:cBhvr additive="base">
                                            <p:cTn id="79" dur="500" fill="hold"/>
                                            <p:tgtEl>
                                              <p:spTgt spid="30"/>
                                            </p:tgtEl>
                                            <p:attrNameLst>
                                              <p:attrName>ppt_y</p:attrName>
                                            </p:attrNameLst>
                                          </p:cBhvr>
                                          <p:tavLst>
                                            <p:tav tm="0">
                                              <p:val>
                                                <p:strVal val="0-#ppt_h/2"/>
                                              </p:val>
                                            </p:tav>
                                            <p:tav tm="100000">
                                              <p:val>
                                                <p:strVal val="#ppt_y"/>
                                              </p:val>
                                            </p:tav>
                                          </p:tavLst>
                                        </p:anim>
                                      </p:childTnLst>
                                    </p:cTn>
                                  </p:par>
                                </p:childTnLst>
                              </p:cTn>
                            </p:par>
                            <p:par>
                              <p:cTn id="80" fill="hold">
                                <p:stCondLst>
                                  <p:cond delay="7500"/>
                                </p:stCondLst>
                                <p:childTnLst>
                                  <p:par>
                                    <p:cTn id="81" presetID="22" presetClass="entr" presetSubtype="1" fill="hold" nodeType="after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wipe(up)">
                                          <p:cBhvr>
                                            <p:cTn id="83" dur="500"/>
                                            <p:tgtEl>
                                              <p:spTgt spid="53"/>
                                            </p:tgtEl>
                                          </p:cBhvr>
                                        </p:animEffect>
                                      </p:childTnLst>
                                    </p:cTn>
                                  </p:par>
                                </p:childTnLst>
                              </p:cTn>
                            </p:par>
                            <p:par>
                              <p:cTn id="84" fill="hold">
                                <p:stCondLst>
                                  <p:cond delay="8000"/>
                                </p:stCondLst>
                                <p:childTnLst>
                                  <p:par>
                                    <p:cTn id="85" presetID="2" presetClass="entr" presetSubtype="4" fill="hold" grpId="0" nodeType="afterEffect">
                                      <p:stCondLst>
                                        <p:cond delay="0"/>
                                      </p:stCondLst>
                                      <p:childTnLst>
                                        <p:set>
                                          <p:cBhvr>
                                            <p:cTn id="86" dur="1" fill="hold">
                                              <p:stCondLst>
                                                <p:cond delay="0"/>
                                              </p:stCondLst>
                                            </p:cTn>
                                            <p:tgtEl>
                                              <p:spTgt spid="58"/>
                                            </p:tgtEl>
                                            <p:attrNameLst>
                                              <p:attrName>style.visibility</p:attrName>
                                            </p:attrNameLst>
                                          </p:cBhvr>
                                          <p:to>
                                            <p:strVal val="visible"/>
                                          </p:to>
                                        </p:set>
                                        <p:anim calcmode="lin" valueType="num">
                                          <p:cBhvr additive="base">
                                            <p:cTn id="87" dur="500" fill="hold"/>
                                            <p:tgtEl>
                                              <p:spTgt spid="58"/>
                                            </p:tgtEl>
                                            <p:attrNameLst>
                                              <p:attrName>ppt_x</p:attrName>
                                            </p:attrNameLst>
                                          </p:cBhvr>
                                          <p:tavLst>
                                            <p:tav tm="0">
                                              <p:val>
                                                <p:strVal val="#ppt_x"/>
                                              </p:val>
                                            </p:tav>
                                            <p:tav tm="100000">
                                              <p:val>
                                                <p:strVal val="#ppt_x"/>
                                              </p:val>
                                            </p:tav>
                                          </p:tavLst>
                                        </p:anim>
                                        <p:anim calcmode="lin" valueType="num">
                                          <p:cBhvr additive="base">
                                            <p:cTn id="8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animBg="1"/>
          <p:bldP spid="27" grpId="0" animBg="1"/>
          <p:bldP spid="30" grpId="0" animBg="1"/>
          <p:bldP spid="41" grpId="0" animBg="1"/>
          <p:bldP spid="44" grpId="0" animBg="1"/>
          <p:bldP spid="48" grpId="0" animBg="1"/>
          <p:bldP spid="51" grpId="0" animBg="1"/>
          <p:bldP spid="55" grpId="0" animBg="1"/>
          <p:bldP spid="58" grpId="0" animBg="1"/>
          <p:bldP spid="31" grpId="0" animBg="1"/>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2303748" y="1635646"/>
            <a:ext cx="4536504" cy="1617032"/>
            <a:chOff x="3379642" y="1187683"/>
            <a:chExt cx="3835989" cy="824944"/>
          </a:xfrm>
        </p:grpSpPr>
        <p:sp>
          <p:nvSpPr>
            <p:cNvPr id="22" name="MH_SubTitle_1"/>
            <p:cNvSpPr/>
            <p:nvPr>
              <p:custDataLst>
                <p:tags r:id="rId1"/>
              </p:custDataLst>
            </p:nvPr>
          </p:nvSpPr>
          <p:spPr>
            <a:xfrm>
              <a:off x="3379642" y="1187683"/>
              <a:ext cx="3835989" cy="824944"/>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tx2"/>
            </a:solidFill>
            <a:ln w="25400" cap="flat" cmpd="sng" algn="ctr">
              <a:noFill/>
              <a:prstDash val="solid"/>
            </a:ln>
            <a:effectLst/>
          </p:spPr>
          <p:txBody>
            <a:bodyPr wrap="square" lIns="1332000" rIns="180000" rtlCol="0" anchor="ctr">
              <a:normAutofit/>
            </a:bodyPr>
            <a:lstStyle/>
            <a:p>
              <a:pPr lvl="0">
                <a:lnSpc>
                  <a:spcPct val="130000"/>
                </a:lnSpc>
                <a:defRPr/>
              </a:pPr>
              <a:r>
                <a:rPr lang="zh-TW" altLang="en-US" sz="3200" kern="0" dirty="0">
                  <a:latin typeface="微軟正黑體" panose="020B0604030504040204" pitchFamily="34" charset="-120"/>
                  <a:ea typeface="微軟正黑體" panose="020B0604030504040204" pitchFamily="34" charset="-120"/>
                  <a:cs typeface="Arial" pitchFamily="34" charset="0"/>
                </a:rPr>
                <a:t>程式架構介紹</a:t>
              </a:r>
              <a:endParaRPr lang="en-US" altLang="zh-CN" sz="3200" kern="0" dirty="0">
                <a:latin typeface="微軟正黑體" panose="020B0604030504040204" pitchFamily="34" charset="-120"/>
                <a:ea typeface="微軟正黑體" panose="020B0604030504040204" pitchFamily="34" charset="-120"/>
                <a:cs typeface="Arial" pitchFamily="34" charset="0"/>
              </a:endParaRPr>
            </a:p>
          </p:txBody>
        </p:sp>
        <p:sp>
          <p:nvSpPr>
            <p:cNvPr id="24" name="MH_Other_1"/>
            <p:cNvSpPr txBox="1"/>
            <p:nvPr>
              <p:custDataLst>
                <p:tags r:id="rId2"/>
              </p:custDataLst>
            </p:nvPr>
          </p:nvSpPr>
          <p:spPr>
            <a:xfrm flipH="1">
              <a:off x="3601756" y="1380166"/>
              <a:ext cx="755013" cy="497552"/>
            </a:xfrm>
            <a:prstGeom prst="rect">
              <a:avLst/>
            </a:prstGeom>
            <a:solidFill>
              <a:schemeClr val="tx2"/>
            </a:solidFill>
            <a:effectLst/>
          </p:spPr>
          <p:txBody>
            <a:bodyPr wrap="square" lIns="0" tIns="0" rIns="0" bIns="0" rtlCol="0" anchor="ctr" anchorCtr="0">
              <a:no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en-US" altLang="zh-CN" dirty="0">
                  <a:solidFill>
                    <a:srgbClr val="FFFFFF"/>
                  </a:solidFill>
                  <a:latin typeface="Bell MT" panose="02020503060305020303" pitchFamily="18" charset="0"/>
                  <a:cs typeface="Times New Roman" pitchFamily="18" charset="0"/>
                </a:rPr>
                <a:t>02</a:t>
              </a:r>
              <a:endParaRPr lang="zh-CN" altLang="en-US" dirty="0">
                <a:solidFill>
                  <a:srgbClr val="FFFFFF"/>
                </a:solidFill>
                <a:latin typeface="Bell MT" panose="02020503060305020303" pitchFamily="18" charset="0"/>
                <a:cs typeface="Times New Roman" pitchFamily="18" charset="0"/>
              </a:endParaRPr>
            </a:p>
          </p:txBody>
        </p:sp>
      </p:grpSp>
    </p:spTree>
    <p:extLst>
      <p:ext uri="{BB962C8B-B14F-4D97-AF65-F5344CB8AC3E}">
        <p14:creationId xmlns:p14="http://schemas.microsoft.com/office/powerpoint/2010/main" val="1077872981"/>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 calcmode="lin" valueType="num">
                                      <p:cBhvr>
                                        <p:cTn id="9" dur="500" fill="hold"/>
                                        <p:tgtEl>
                                          <p:spTgt spid="31"/>
                                        </p:tgtEl>
                                        <p:attrNameLst>
                                          <p:attrName>style.rotation</p:attrName>
                                        </p:attrNameLst>
                                      </p:cBhvr>
                                      <p:tavLst>
                                        <p:tav tm="0">
                                          <p:val>
                                            <p:fltVal val="360"/>
                                          </p:val>
                                        </p:tav>
                                        <p:tav tm="100000">
                                          <p:val>
                                            <p:fltVal val="0"/>
                                          </p:val>
                                        </p:tav>
                                      </p:tavLst>
                                    </p:anim>
                                    <p:animEffect transition="in" filter="fade">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35696" y="1275606"/>
            <a:ext cx="1665288" cy="3240359"/>
            <a:chOff x="858465" y="1275607"/>
            <a:chExt cx="1665288" cy="3240359"/>
          </a:xfrm>
        </p:grpSpPr>
        <p:sp>
          <p:nvSpPr>
            <p:cNvPr id="3" name="圆角矩形 2"/>
            <p:cNvSpPr/>
            <p:nvPr/>
          </p:nvSpPr>
          <p:spPr>
            <a:xfrm>
              <a:off x="858465" y="1275607"/>
              <a:ext cx="1665288" cy="3240359"/>
            </a:xfrm>
            <a:prstGeom prst="roundRect">
              <a:avLst>
                <a:gd name="adj" fmla="val 6990"/>
              </a:avLst>
            </a:prstGeom>
            <a:solidFill>
              <a:schemeClr val="bg1">
                <a:lumMod val="95000"/>
              </a:schemeClr>
            </a:solidFill>
            <a:ln w="3175">
              <a:noFill/>
            </a:ln>
            <a:effectLst>
              <a:outerShdw blurRad="508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720000" anchor="ctr"/>
            <a:lstStyle/>
            <a:p>
              <a:pPr marL="285750" indent="-285750">
                <a:lnSpc>
                  <a:spcPct val="120000"/>
                </a:lnSpc>
                <a:buFont typeface="Wingdings" panose="05000000000000000000" pitchFamily="2" charset="2"/>
                <a:buChar char="n"/>
              </a:pPr>
              <a:r>
                <a:rPr lang="en-US" altLang="zh-CN" sz="16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JavaScript</a:t>
              </a:r>
            </a:p>
            <a:p>
              <a:pPr marL="285750" indent="-285750">
                <a:lnSpc>
                  <a:spcPct val="120000"/>
                </a:lnSpc>
                <a:buFont typeface="Wingdings" panose="05000000000000000000" pitchFamily="2" charset="2"/>
                <a:buChar char="n"/>
              </a:pPr>
              <a:r>
                <a:rPr lang="en-US" altLang="zh-CN" sz="16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HTML 5</a:t>
              </a:r>
            </a:p>
            <a:p>
              <a:pPr marL="285750" indent="-285750">
                <a:lnSpc>
                  <a:spcPct val="120000"/>
                </a:lnSpc>
                <a:buFont typeface="Wingdings" panose="05000000000000000000" pitchFamily="2" charset="2"/>
                <a:buChar char="n"/>
              </a:pPr>
              <a:r>
                <a:rPr lang="en-US" altLang="zh-CN" sz="16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jQuery</a:t>
              </a:r>
            </a:p>
            <a:p>
              <a:pPr marL="285750" indent="-285750">
                <a:lnSpc>
                  <a:spcPct val="120000"/>
                </a:lnSpc>
                <a:buFont typeface="Wingdings" panose="05000000000000000000" pitchFamily="2" charset="2"/>
                <a:buChar char="n"/>
              </a:pPr>
              <a:r>
                <a:rPr lang="en-US" altLang="zh-CN" sz="16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AJAX</a:t>
              </a:r>
            </a:p>
            <a:p>
              <a:pPr marL="285750" indent="-285750">
                <a:lnSpc>
                  <a:spcPct val="120000"/>
                </a:lnSpc>
                <a:buFont typeface="Wingdings" panose="05000000000000000000" pitchFamily="2" charset="2"/>
                <a:buChar char="n"/>
              </a:pPr>
              <a:r>
                <a:rPr lang="en-US" altLang="zh-CN" sz="16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CSS3</a:t>
              </a:r>
            </a:p>
            <a:p>
              <a:pPr marL="285750" indent="-285750">
                <a:lnSpc>
                  <a:spcPct val="120000"/>
                </a:lnSpc>
                <a:buFont typeface="Wingdings" panose="05000000000000000000" pitchFamily="2" charset="2"/>
                <a:buChar char="n"/>
              </a:pPr>
              <a:r>
                <a:rPr lang="en-US" altLang="zh-CN" sz="16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Bootstrap</a:t>
              </a:r>
              <a:endParaRPr lang="zh-CN" altLang="en-US" sz="16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endParaRPr>
            </a:p>
          </p:txBody>
        </p:sp>
        <p:sp>
          <p:nvSpPr>
            <p:cNvPr id="4" name="矩形 3"/>
            <p:cNvSpPr/>
            <p:nvPr/>
          </p:nvSpPr>
          <p:spPr>
            <a:xfrm>
              <a:off x="858465" y="1548656"/>
              <a:ext cx="1665288" cy="5381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TW" altLang="en-US" kern="0" dirty="0">
                  <a:solidFill>
                    <a:schemeClr val="bg1"/>
                  </a:solidFill>
                  <a:latin typeface="方正大黑简体" panose="02010601030101010101" pitchFamily="2" charset="-122"/>
                  <a:ea typeface="方正大黑简体" panose="02010601030101010101" pitchFamily="2" charset="-122"/>
                </a:rPr>
                <a:t>瀏覽器端</a:t>
              </a:r>
              <a:endParaRPr lang="zh-CN" altLang="en-US" kern="0" dirty="0">
                <a:solidFill>
                  <a:schemeClr val="bg1"/>
                </a:solidFill>
                <a:latin typeface="方正大黑简体" panose="02010601030101010101" pitchFamily="2" charset="-122"/>
                <a:ea typeface="方正大黑简体" panose="02010601030101010101" pitchFamily="2" charset="-122"/>
              </a:endParaRPr>
            </a:p>
          </p:txBody>
        </p:sp>
      </p:grpSp>
      <p:grpSp>
        <p:nvGrpSpPr>
          <p:cNvPr id="5" name="组合 4"/>
          <p:cNvGrpSpPr/>
          <p:nvPr/>
        </p:nvGrpSpPr>
        <p:grpSpPr>
          <a:xfrm>
            <a:off x="3824834" y="1275606"/>
            <a:ext cx="1665287" cy="3240359"/>
            <a:chOff x="2847603" y="1275607"/>
            <a:chExt cx="1665287" cy="3240359"/>
          </a:xfrm>
        </p:grpSpPr>
        <p:sp>
          <p:nvSpPr>
            <p:cNvPr id="6" name="圆角矩形 5"/>
            <p:cNvSpPr/>
            <p:nvPr/>
          </p:nvSpPr>
          <p:spPr>
            <a:xfrm>
              <a:off x="2847603" y="1275607"/>
              <a:ext cx="1665287" cy="3240359"/>
            </a:xfrm>
            <a:prstGeom prst="roundRect">
              <a:avLst>
                <a:gd name="adj" fmla="val 6990"/>
              </a:avLst>
            </a:prstGeom>
            <a:solidFill>
              <a:schemeClr val="bg1">
                <a:lumMod val="95000"/>
              </a:schemeClr>
            </a:solidFill>
            <a:ln w="3175">
              <a:noFill/>
            </a:ln>
            <a:effectLst>
              <a:outerShdw blurRad="508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720000" anchor="ctr"/>
            <a:lstStyle/>
            <a:p>
              <a:pPr marL="285750" indent="-285750">
                <a:lnSpc>
                  <a:spcPct val="120000"/>
                </a:lnSpc>
                <a:buFont typeface="Wingdings" panose="05000000000000000000" pitchFamily="2" charset="2"/>
                <a:buChar char="n"/>
              </a:pPr>
              <a:r>
                <a:rPr lang="en-US" altLang="zh-CN" sz="16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C#</a:t>
              </a:r>
            </a:p>
            <a:p>
              <a:pPr algn="ctr">
                <a:lnSpc>
                  <a:spcPct val="120000"/>
                </a:lnSpc>
              </a:pPr>
              <a:endParaRPr lang="en-US" altLang="zh-CN" sz="1600" dirty="0">
                <a:solidFill>
                  <a:schemeClr val="tx1"/>
                </a:solidFill>
                <a:latin typeface="方正黑体简体" panose="03000509000000000000" pitchFamily="65" charset="-122"/>
                <a:ea typeface="方正黑体简体" panose="03000509000000000000" pitchFamily="65" charset="-122"/>
              </a:endParaRPr>
            </a:p>
            <a:p>
              <a:pPr algn="ctr">
                <a:lnSpc>
                  <a:spcPct val="120000"/>
                </a:lnSpc>
              </a:pPr>
              <a:endParaRPr lang="en-US" altLang="zh-CN" sz="1600" dirty="0">
                <a:solidFill>
                  <a:schemeClr val="tx1"/>
                </a:solidFill>
                <a:latin typeface="方正黑体简体" panose="03000509000000000000" pitchFamily="65" charset="-122"/>
                <a:ea typeface="方正黑体简体" panose="03000509000000000000" pitchFamily="65" charset="-122"/>
              </a:endParaRPr>
            </a:p>
            <a:p>
              <a:pPr algn="ctr">
                <a:lnSpc>
                  <a:spcPct val="120000"/>
                </a:lnSpc>
              </a:pPr>
              <a:endParaRPr lang="en-US" altLang="zh-CN" sz="1600" dirty="0">
                <a:solidFill>
                  <a:schemeClr val="tx1"/>
                </a:solidFill>
                <a:latin typeface="方正黑体简体" panose="03000509000000000000" pitchFamily="65" charset="-122"/>
                <a:ea typeface="方正黑体简体" panose="03000509000000000000" pitchFamily="65" charset="-122"/>
              </a:endParaRPr>
            </a:p>
            <a:p>
              <a:pPr algn="ctr">
                <a:lnSpc>
                  <a:spcPct val="120000"/>
                </a:lnSpc>
              </a:pPr>
              <a:endParaRPr lang="en-US" altLang="zh-CN" sz="1600" dirty="0">
                <a:solidFill>
                  <a:schemeClr val="tx1"/>
                </a:solidFill>
                <a:latin typeface="方正黑体简体" panose="03000509000000000000" pitchFamily="65" charset="-122"/>
                <a:ea typeface="方正黑体简体" panose="03000509000000000000" pitchFamily="65" charset="-122"/>
              </a:endParaRPr>
            </a:p>
            <a:p>
              <a:pPr algn="ctr">
                <a:lnSpc>
                  <a:spcPct val="120000"/>
                </a:lnSpc>
              </a:pPr>
              <a:endParaRPr lang="zh-CN" altLang="en-US" sz="1600" dirty="0">
                <a:solidFill>
                  <a:schemeClr val="tx1"/>
                </a:solidFill>
                <a:latin typeface="方正黑体简体" panose="03000509000000000000" pitchFamily="65" charset="-122"/>
                <a:ea typeface="方正黑体简体" panose="03000509000000000000" pitchFamily="65" charset="-122"/>
              </a:endParaRPr>
            </a:p>
          </p:txBody>
        </p:sp>
        <p:sp>
          <p:nvSpPr>
            <p:cNvPr id="7" name="矩形 6"/>
            <p:cNvSpPr/>
            <p:nvPr/>
          </p:nvSpPr>
          <p:spPr>
            <a:xfrm>
              <a:off x="2847603" y="1548656"/>
              <a:ext cx="1665287" cy="538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TW" altLang="en-US" kern="0" dirty="0">
                  <a:solidFill>
                    <a:schemeClr val="bg1"/>
                  </a:solidFill>
                  <a:latin typeface="方正大黑简体" panose="02010601030101010101" pitchFamily="2" charset="-122"/>
                  <a:ea typeface="方正大黑简体" panose="02010601030101010101" pitchFamily="2" charset="-122"/>
                </a:rPr>
                <a:t>伺服器端</a:t>
              </a:r>
              <a:endParaRPr lang="zh-CN" altLang="en-US" kern="0" dirty="0">
                <a:solidFill>
                  <a:schemeClr val="bg1"/>
                </a:solidFill>
                <a:latin typeface="方正大黑简体" panose="02010601030101010101" pitchFamily="2" charset="-122"/>
                <a:ea typeface="方正大黑简体" panose="02010601030101010101" pitchFamily="2" charset="-122"/>
              </a:endParaRPr>
            </a:p>
          </p:txBody>
        </p:sp>
      </p:grpSp>
      <p:grpSp>
        <p:nvGrpSpPr>
          <p:cNvPr id="8" name="组合 7"/>
          <p:cNvGrpSpPr/>
          <p:nvPr/>
        </p:nvGrpSpPr>
        <p:grpSpPr>
          <a:xfrm>
            <a:off x="5833021" y="1275606"/>
            <a:ext cx="1665288" cy="3240359"/>
            <a:chOff x="4855790" y="1275607"/>
            <a:chExt cx="1665288" cy="3240359"/>
          </a:xfrm>
        </p:grpSpPr>
        <p:sp>
          <p:nvSpPr>
            <p:cNvPr id="9" name="圆角矩形 8"/>
            <p:cNvSpPr/>
            <p:nvPr/>
          </p:nvSpPr>
          <p:spPr>
            <a:xfrm>
              <a:off x="4855790" y="1275607"/>
              <a:ext cx="1665288" cy="3240359"/>
            </a:xfrm>
            <a:prstGeom prst="roundRect">
              <a:avLst>
                <a:gd name="adj" fmla="val 6990"/>
              </a:avLst>
            </a:prstGeom>
            <a:solidFill>
              <a:schemeClr val="bg1">
                <a:lumMod val="95000"/>
              </a:schemeClr>
            </a:solidFill>
            <a:ln w="3175">
              <a:noFill/>
            </a:ln>
            <a:effectLst>
              <a:outerShdw blurRad="50800" dist="254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0000" tIns="720000" anchor="ctr"/>
            <a:lstStyle/>
            <a:p>
              <a:pPr marL="285750" indent="-285750">
                <a:lnSpc>
                  <a:spcPct val="120000"/>
                </a:lnSpc>
                <a:buFont typeface="Wingdings" panose="05000000000000000000" pitchFamily="2" charset="2"/>
                <a:buChar char="n"/>
              </a:pPr>
              <a:r>
                <a:rPr lang="en-US" altLang="zh-CN" sz="16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ADO.NET</a:t>
              </a:r>
            </a:p>
            <a:p>
              <a:pPr marL="285750" indent="-285750">
                <a:lnSpc>
                  <a:spcPct val="120000"/>
                </a:lnSpc>
                <a:buFont typeface="Wingdings" panose="05000000000000000000" pitchFamily="2" charset="2"/>
                <a:buChar char="n"/>
              </a:pPr>
              <a:r>
                <a:rPr lang="en-US" altLang="zh-CN" sz="1600" dirty="0">
                  <a:solidFill>
                    <a:schemeClr val="tx1"/>
                  </a:solidFill>
                  <a:latin typeface="微軟正黑體" panose="020B0604030504040204" pitchFamily="34" charset="-120"/>
                  <a:ea typeface="微軟正黑體" panose="020B0604030504040204" pitchFamily="34" charset="-120"/>
                  <a:cs typeface="Times New Roman" panose="02020603050405020304" pitchFamily="18" charset="0"/>
                </a:rPr>
                <a:t>Entity Framework</a:t>
              </a:r>
            </a:p>
            <a:p>
              <a:pPr marL="285750" indent="-285750">
                <a:lnSpc>
                  <a:spcPct val="120000"/>
                </a:lnSpc>
                <a:buFont typeface="Wingdings" panose="05000000000000000000" pitchFamily="2" charset="2"/>
                <a:buChar char="n"/>
              </a:pPr>
              <a:endParaRPr lang="en-US" altLang="zh-CN" sz="1600" dirty="0">
                <a:solidFill>
                  <a:schemeClr val="tx1"/>
                </a:solidFill>
                <a:latin typeface="方正黑体简体" panose="03000509000000000000" pitchFamily="65" charset="-122"/>
                <a:ea typeface="方正黑体简体" panose="03000509000000000000" pitchFamily="65" charset="-122"/>
              </a:endParaRPr>
            </a:p>
            <a:p>
              <a:pPr marL="285750" indent="-285750">
                <a:lnSpc>
                  <a:spcPct val="120000"/>
                </a:lnSpc>
                <a:buFont typeface="Wingdings" panose="05000000000000000000" pitchFamily="2" charset="2"/>
                <a:buChar char="n"/>
              </a:pPr>
              <a:endParaRPr lang="en-US" altLang="zh-CN" sz="1600" dirty="0">
                <a:solidFill>
                  <a:schemeClr val="tx1"/>
                </a:solidFill>
                <a:latin typeface="方正黑体简体" panose="03000509000000000000" pitchFamily="65" charset="-122"/>
                <a:ea typeface="方正黑体简体" panose="03000509000000000000" pitchFamily="65" charset="-122"/>
              </a:endParaRPr>
            </a:p>
            <a:p>
              <a:pPr>
                <a:lnSpc>
                  <a:spcPct val="120000"/>
                </a:lnSpc>
              </a:pPr>
              <a:endParaRPr lang="zh-CN" altLang="en-US" sz="1600" dirty="0">
                <a:solidFill>
                  <a:schemeClr val="tx1"/>
                </a:solidFill>
                <a:latin typeface="方正黑体简体" panose="03000509000000000000" pitchFamily="65" charset="-122"/>
                <a:ea typeface="方正黑体简体" panose="03000509000000000000" pitchFamily="65" charset="-122"/>
              </a:endParaRPr>
            </a:p>
          </p:txBody>
        </p:sp>
        <p:sp>
          <p:nvSpPr>
            <p:cNvPr id="10" name="矩形 9"/>
            <p:cNvSpPr/>
            <p:nvPr/>
          </p:nvSpPr>
          <p:spPr>
            <a:xfrm>
              <a:off x="4855790" y="1548656"/>
              <a:ext cx="1665288" cy="53816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TW" altLang="en-US" kern="0" dirty="0">
                  <a:solidFill>
                    <a:schemeClr val="bg1"/>
                  </a:solidFill>
                  <a:latin typeface="方正大黑简体" panose="02010601030101010101" pitchFamily="2" charset="-122"/>
                  <a:ea typeface="方正大黑简体" panose="02010601030101010101" pitchFamily="2" charset="-122"/>
                </a:rPr>
                <a:t>資料庫</a:t>
              </a:r>
              <a:endParaRPr lang="zh-CN" altLang="en-US" kern="0" dirty="0">
                <a:solidFill>
                  <a:schemeClr val="bg1"/>
                </a:solidFill>
                <a:latin typeface="方正大黑简体" panose="02010601030101010101" pitchFamily="2" charset="-122"/>
                <a:ea typeface="方正大黑简体" panose="02010601030101010101" pitchFamily="2" charset="-122"/>
              </a:endParaRPr>
            </a:p>
          </p:txBody>
        </p:sp>
      </p:grpSp>
      <p:grpSp>
        <p:nvGrpSpPr>
          <p:cNvPr id="14" name="组合 13"/>
          <p:cNvGrpSpPr/>
          <p:nvPr/>
        </p:nvGrpSpPr>
        <p:grpSpPr>
          <a:xfrm>
            <a:off x="3262859" y="1716930"/>
            <a:ext cx="765175" cy="173038"/>
            <a:chOff x="2285628" y="1716931"/>
            <a:chExt cx="765175" cy="173038"/>
          </a:xfrm>
        </p:grpSpPr>
        <p:sp>
          <p:nvSpPr>
            <p:cNvPr id="15" name="椭圆 14"/>
            <p:cNvSpPr/>
            <p:nvPr/>
          </p:nvSpPr>
          <p:spPr>
            <a:xfrm>
              <a:off x="2285628" y="1720106"/>
              <a:ext cx="168275" cy="169863"/>
            </a:xfrm>
            <a:prstGeom prst="ellipse">
              <a:avLst/>
            </a:prstGeom>
            <a:solidFill>
              <a:srgbClr val="FFFFFF"/>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prstClr val="white"/>
                </a:solidFill>
              </a:endParaRPr>
            </a:p>
          </p:txBody>
        </p:sp>
        <p:sp>
          <p:nvSpPr>
            <p:cNvPr id="16" name="椭圆 15"/>
            <p:cNvSpPr/>
            <p:nvPr/>
          </p:nvSpPr>
          <p:spPr>
            <a:xfrm>
              <a:off x="2882528" y="1716931"/>
              <a:ext cx="168275" cy="169863"/>
            </a:xfrm>
            <a:prstGeom prst="ellipse">
              <a:avLst/>
            </a:prstGeom>
            <a:solidFill>
              <a:srgbClr val="FFFFFF"/>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prstClr val="white"/>
                </a:solidFill>
              </a:endParaRPr>
            </a:p>
          </p:txBody>
        </p:sp>
        <p:grpSp>
          <p:nvGrpSpPr>
            <p:cNvPr id="17" name="组合 16"/>
            <p:cNvGrpSpPr>
              <a:grpSpLocks/>
            </p:cNvGrpSpPr>
            <p:nvPr/>
          </p:nvGrpSpPr>
          <p:grpSpPr bwMode="auto">
            <a:xfrm>
              <a:off x="2320553" y="1761381"/>
              <a:ext cx="695325" cy="87313"/>
              <a:chOff x="2195267" y="2549215"/>
              <a:chExt cx="695380" cy="88208"/>
            </a:xfrm>
          </p:grpSpPr>
          <p:sp>
            <p:nvSpPr>
              <p:cNvPr id="18" name="圆角矩形 17"/>
              <p:cNvSpPr/>
              <p:nvPr/>
            </p:nvSpPr>
            <p:spPr>
              <a:xfrm>
                <a:off x="2195267" y="2549215"/>
                <a:ext cx="695380" cy="88208"/>
              </a:xfrm>
              <a:prstGeom prst="roundRect">
                <a:avLst>
                  <a:gd name="adj" fmla="val 50000"/>
                </a:avLst>
              </a:prstGeom>
              <a:gradFill>
                <a:gsLst>
                  <a:gs pos="0">
                    <a:schemeClr val="bg1"/>
                  </a:gs>
                  <a:gs pos="25000">
                    <a:srgbClr val="FBFBFB"/>
                  </a:gs>
                  <a:gs pos="37000">
                    <a:srgbClr val="F8F8F8"/>
                  </a:gs>
                  <a:gs pos="89000">
                    <a:schemeClr val="bg1">
                      <a:lumMod val="85000"/>
                    </a:schemeClr>
                  </a:gs>
                  <a:gs pos="78000">
                    <a:srgbClr val="E7E7E7"/>
                  </a:gs>
                </a:gsLst>
                <a:path path="circle">
                  <a:fillToRect l="50000" t="50000" r="50000" b="50000"/>
                </a:path>
              </a:gradFill>
              <a:ln>
                <a:noFill/>
              </a:ln>
              <a:effectLst>
                <a:outerShdw blurRad="889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prstClr val="white"/>
                  </a:solidFill>
                </a:endParaRPr>
              </a:p>
            </p:txBody>
          </p:sp>
          <p:sp>
            <p:nvSpPr>
              <p:cNvPr id="19" name="圆角矩形 18"/>
              <p:cNvSpPr/>
              <p:nvPr/>
            </p:nvSpPr>
            <p:spPr>
              <a:xfrm>
                <a:off x="2195267" y="2549215"/>
                <a:ext cx="695380" cy="88208"/>
              </a:xfrm>
              <a:prstGeom prst="roundRect">
                <a:avLst>
                  <a:gd name="adj" fmla="val 50000"/>
                </a:avLst>
              </a:prstGeom>
              <a:gradFill flip="none" rotWithShape="1">
                <a:gsLst>
                  <a:gs pos="29000">
                    <a:srgbClr val="000000">
                      <a:alpha val="2000"/>
                    </a:srgbClr>
                  </a:gs>
                  <a:gs pos="100000">
                    <a:srgbClr val="000000">
                      <a:alpha val="13000"/>
                    </a:srgbClr>
                  </a:gs>
                </a:gsLst>
                <a:path path="rect">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prstClr val="white"/>
                  </a:solidFill>
                </a:endParaRPr>
              </a:p>
            </p:txBody>
          </p:sp>
        </p:grpSp>
      </p:grpSp>
      <p:grpSp>
        <p:nvGrpSpPr>
          <p:cNvPr id="20" name="组合 19"/>
          <p:cNvGrpSpPr/>
          <p:nvPr/>
        </p:nvGrpSpPr>
        <p:grpSpPr>
          <a:xfrm>
            <a:off x="5293271" y="1716930"/>
            <a:ext cx="766763" cy="173038"/>
            <a:chOff x="4316040" y="1716931"/>
            <a:chExt cx="766763" cy="173038"/>
          </a:xfrm>
        </p:grpSpPr>
        <p:sp>
          <p:nvSpPr>
            <p:cNvPr id="21" name="椭圆 20"/>
            <p:cNvSpPr/>
            <p:nvPr/>
          </p:nvSpPr>
          <p:spPr>
            <a:xfrm>
              <a:off x="4316040" y="1720106"/>
              <a:ext cx="168275" cy="169863"/>
            </a:xfrm>
            <a:prstGeom prst="ellipse">
              <a:avLst/>
            </a:prstGeom>
            <a:solidFill>
              <a:srgbClr val="FFFFFF"/>
            </a:solidFill>
            <a:ln w="254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prstClr val="white"/>
                </a:solidFill>
              </a:endParaRPr>
            </a:p>
          </p:txBody>
        </p:sp>
        <p:sp>
          <p:nvSpPr>
            <p:cNvPr id="22" name="椭圆 21"/>
            <p:cNvSpPr/>
            <p:nvPr/>
          </p:nvSpPr>
          <p:spPr>
            <a:xfrm>
              <a:off x="4912940" y="1716931"/>
              <a:ext cx="169863" cy="169863"/>
            </a:xfrm>
            <a:prstGeom prst="ellipse">
              <a:avLst/>
            </a:prstGeom>
            <a:solidFill>
              <a:srgbClr val="FFFFFF"/>
            </a:solid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prstClr val="white"/>
                </a:solidFill>
              </a:endParaRPr>
            </a:p>
          </p:txBody>
        </p:sp>
        <p:grpSp>
          <p:nvGrpSpPr>
            <p:cNvPr id="23" name="组合 19"/>
            <p:cNvGrpSpPr>
              <a:grpSpLocks/>
            </p:cNvGrpSpPr>
            <p:nvPr/>
          </p:nvGrpSpPr>
          <p:grpSpPr bwMode="auto">
            <a:xfrm>
              <a:off x="4350965" y="1761381"/>
              <a:ext cx="695325" cy="87313"/>
              <a:chOff x="4226409" y="2549215"/>
              <a:chExt cx="695380" cy="88208"/>
            </a:xfrm>
          </p:grpSpPr>
          <p:sp>
            <p:nvSpPr>
              <p:cNvPr id="24" name="圆角矩形 23"/>
              <p:cNvSpPr/>
              <p:nvPr/>
            </p:nvSpPr>
            <p:spPr>
              <a:xfrm>
                <a:off x="4226409" y="2549215"/>
                <a:ext cx="695380" cy="88208"/>
              </a:xfrm>
              <a:prstGeom prst="roundRect">
                <a:avLst>
                  <a:gd name="adj" fmla="val 50000"/>
                </a:avLst>
              </a:prstGeom>
              <a:gradFill>
                <a:gsLst>
                  <a:gs pos="0">
                    <a:schemeClr val="bg1"/>
                  </a:gs>
                  <a:gs pos="25000">
                    <a:srgbClr val="FBFBFB"/>
                  </a:gs>
                  <a:gs pos="37000">
                    <a:srgbClr val="F8F8F8"/>
                  </a:gs>
                  <a:gs pos="89000">
                    <a:schemeClr val="bg1">
                      <a:lumMod val="85000"/>
                    </a:schemeClr>
                  </a:gs>
                  <a:gs pos="78000">
                    <a:srgbClr val="E7E7E7"/>
                  </a:gs>
                </a:gsLst>
                <a:path path="circle">
                  <a:fillToRect l="50000" t="50000" r="50000" b="50000"/>
                </a:path>
              </a:gradFill>
              <a:ln>
                <a:noFill/>
              </a:ln>
              <a:effectLst>
                <a:outerShdw blurRad="88900" sx="101000" sy="1010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prstClr val="white"/>
                  </a:solidFill>
                </a:endParaRPr>
              </a:p>
            </p:txBody>
          </p:sp>
          <p:sp>
            <p:nvSpPr>
              <p:cNvPr id="25" name="圆角矩形 24"/>
              <p:cNvSpPr/>
              <p:nvPr/>
            </p:nvSpPr>
            <p:spPr>
              <a:xfrm>
                <a:off x="4226409" y="2549215"/>
                <a:ext cx="695380" cy="88208"/>
              </a:xfrm>
              <a:prstGeom prst="roundRect">
                <a:avLst>
                  <a:gd name="adj" fmla="val 50000"/>
                </a:avLst>
              </a:prstGeom>
              <a:gradFill flip="none" rotWithShape="1">
                <a:gsLst>
                  <a:gs pos="29000">
                    <a:srgbClr val="000000">
                      <a:alpha val="2000"/>
                    </a:srgbClr>
                  </a:gs>
                  <a:gs pos="100000">
                    <a:srgbClr val="000000">
                      <a:alpha val="13000"/>
                    </a:srgbClr>
                  </a:gs>
                </a:gsLst>
                <a:path path="rect">
                  <a:fillToRect l="50000" t="50000" r="50000" b="50000"/>
                </a:path>
                <a:tileRect/>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prstClr val="white"/>
                  </a:solidFill>
                </a:endParaRPr>
              </a:p>
            </p:txBody>
          </p:sp>
        </p:grpSp>
      </p:grpSp>
    </p:spTree>
    <p:extLst>
      <p:ext uri="{BB962C8B-B14F-4D97-AF65-F5344CB8AC3E}">
        <p14:creationId xmlns:p14="http://schemas.microsoft.com/office/powerpoint/2010/main" val="3361858669"/>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par>
                          <p:cTn id="13" fill="hold">
                            <p:stCondLst>
                              <p:cond delay="1000"/>
                            </p:stCondLst>
                            <p:childTnLst>
                              <p:par>
                                <p:cTn id="14" presetID="12" presetClass="entr" presetSubtype="8"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p:tgtEl>
                                          <p:spTgt spid="5"/>
                                        </p:tgtEl>
                                        <p:attrNameLst>
                                          <p:attrName>ppt_x</p:attrName>
                                        </p:attrNameLst>
                                      </p:cBhvr>
                                      <p:tavLst>
                                        <p:tav tm="0">
                                          <p:val>
                                            <p:strVal val="#ppt_x-#ppt_w*1.125000"/>
                                          </p:val>
                                        </p:tav>
                                        <p:tav tm="100000">
                                          <p:val>
                                            <p:strVal val="#ppt_x"/>
                                          </p:val>
                                        </p:tav>
                                      </p:tavLst>
                                    </p:anim>
                                    <p:animEffect transition="in" filter="wipe(right)">
                                      <p:cBhvr>
                                        <p:cTn id="17" dur="500"/>
                                        <p:tgtEl>
                                          <p:spTgt spid="5"/>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par>
                          <p:cTn id="22" fill="hold">
                            <p:stCondLst>
                              <p:cond delay="2000"/>
                            </p:stCondLst>
                            <p:childTnLst>
                              <p:par>
                                <p:cTn id="23" presetID="12" presetClass="entr" presetSubtype="8"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p:tgtEl>
                                          <p:spTgt spid="8"/>
                                        </p:tgtEl>
                                        <p:attrNameLst>
                                          <p:attrName>ppt_x</p:attrName>
                                        </p:attrNameLst>
                                      </p:cBhvr>
                                      <p:tavLst>
                                        <p:tav tm="0">
                                          <p:val>
                                            <p:strVal val="#ppt_x-#ppt_w*1.125000"/>
                                          </p:val>
                                        </p:tav>
                                        <p:tav tm="100000">
                                          <p:val>
                                            <p:strVal val="#ppt_x"/>
                                          </p:val>
                                        </p:tav>
                                      </p:tavLst>
                                    </p:anim>
                                    <p:animEffect transition="in" filter="wipe(right)">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2303748" y="1635646"/>
            <a:ext cx="4536504" cy="1617032"/>
            <a:chOff x="3379642" y="1187683"/>
            <a:chExt cx="3835989" cy="824944"/>
          </a:xfrm>
        </p:grpSpPr>
        <p:sp>
          <p:nvSpPr>
            <p:cNvPr id="22" name="MH_SubTitle_1"/>
            <p:cNvSpPr/>
            <p:nvPr>
              <p:custDataLst>
                <p:tags r:id="rId1"/>
              </p:custDataLst>
            </p:nvPr>
          </p:nvSpPr>
          <p:spPr>
            <a:xfrm>
              <a:off x="3379642" y="1187683"/>
              <a:ext cx="3835989" cy="824944"/>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tx2"/>
            </a:solidFill>
            <a:ln w="25400" cap="flat" cmpd="sng" algn="ctr">
              <a:noFill/>
              <a:prstDash val="solid"/>
            </a:ln>
            <a:effectLst/>
          </p:spPr>
          <p:txBody>
            <a:bodyPr wrap="square" lIns="1332000" rIns="180000" rtlCol="0" anchor="ctr">
              <a:normAutofit/>
            </a:bodyPr>
            <a:lstStyle/>
            <a:p>
              <a:pPr lvl="0">
                <a:lnSpc>
                  <a:spcPct val="130000"/>
                </a:lnSpc>
                <a:defRPr/>
              </a:pPr>
              <a:r>
                <a:rPr lang="zh-TW" altLang="en-US" sz="3200" kern="0" dirty="0">
                  <a:latin typeface="微軟正黑體" panose="020B0604030504040204" pitchFamily="34" charset="-120"/>
                  <a:ea typeface="微軟正黑體" panose="020B0604030504040204" pitchFamily="34" charset="-120"/>
                  <a:cs typeface="Arial" pitchFamily="34" charset="0"/>
                </a:rPr>
                <a:t>使用技</a:t>
              </a:r>
              <a:r>
                <a:rPr lang="zh-TW" altLang="en-US" sz="3200" kern="0" dirty="0" smtClean="0">
                  <a:latin typeface="微軟正黑體" panose="020B0604030504040204" pitchFamily="34" charset="-120"/>
                  <a:ea typeface="微軟正黑體" panose="020B0604030504040204" pitchFamily="34" charset="-120"/>
                  <a:cs typeface="Arial" pitchFamily="34" charset="0"/>
                </a:rPr>
                <a:t>術介</a:t>
              </a:r>
              <a:r>
                <a:rPr lang="zh-TW" altLang="en-US" sz="3200" kern="0" dirty="0">
                  <a:latin typeface="微軟正黑體" panose="020B0604030504040204" pitchFamily="34" charset="-120"/>
                  <a:ea typeface="微軟正黑體" panose="020B0604030504040204" pitchFamily="34" charset="-120"/>
                  <a:cs typeface="Arial" pitchFamily="34" charset="0"/>
                </a:rPr>
                <a:t>紹</a:t>
              </a:r>
              <a:endParaRPr lang="en-US" altLang="zh-CN" sz="3200" kern="0" dirty="0">
                <a:latin typeface="微軟正黑體" panose="020B0604030504040204" pitchFamily="34" charset="-120"/>
                <a:ea typeface="微軟正黑體" panose="020B0604030504040204" pitchFamily="34" charset="-120"/>
                <a:cs typeface="Arial" pitchFamily="34" charset="0"/>
              </a:endParaRPr>
            </a:p>
          </p:txBody>
        </p:sp>
        <p:sp>
          <p:nvSpPr>
            <p:cNvPr id="24" name="MH_Other_1"/>
            <p:cNvSpPr txBox="1"/>
            <p:nvPr>
              <p:custDataLst>
                <p:tags r:id="rId2"/>
              </p:custDataLst>
            </p:nvPr>
          </p:nvSpPr>
          <p:spPr>
            <a:xfrm flipH="1">
              <a:off x="3601756" y="1380166"/>
              <a:ext cx="755013" cy="497552"/>
            </a:xfrm>
            <a:prstGeom prst="rect">
              <a:avLst/>
            </a:prstGeom>
            <a:solidFill>
              <a:schemeClr val="tx2"/>
            </a:solidFill>
            <a:effectLst/>
          </p:spPr>
          <p:txBody>
            <a:bodyPr wrap="square" lIns="0" tIns="0" rIns="0" bIns="0" rtlCol="0" anchor="ctr" anchorCtr="0">
              <a:no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en-US" altLang="zh-CN" dirty="0">
                  <a:solidFill>
                    <a:srgbClr val="FFFFFF"/>
                  </a:solidFill>
                  <a:latin typeface="Bell MT" panose="02020503060305020303" pitchFamily="18" charset="0"/>
                  <a:cs typeface="Times New Roman" pitchFamily="18" charset="0"/>
                </a:rPr>
                <a:t>03</a:t>
              </a:r>
              <a:endParaRPr lang="zh-CN" altLang="en-US" dirty="0">
                <a:solidFill>
                  <a:srgbClr val="FFFFFF"/>
                </a:solidFill>
                <a:latin typeface="Bell MT" panose="02020503060305020303" pitchFamily="18" charset="0"/>
                <a:cs typeface="Times New Roman" pitchFamily="18" charset="0"/>
              </a:endParaRPr>
            </a:p>
          </p:txBody>
        </p:sp>
      </p:grpSp>
    </p:spTree>
    <p:extLst>
      <p:ext uri="{BB962C8B-B14F-4D97-AF65-F5344CB8AC3E}">
        <p14:creationId xmlns:p14="http://schemas.microsoft.com/office/powerpoint/2010/main" val="3622495201"/>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500" fill="hold"/>
                                        <p:tgtEl>
                                          <p:spTgt spid="31"/>
                                        </p:tgtEl>
                                        <p:attrNameLst>
                                          <p:attrName>ppt_w</p:attrName>
                                        </p:attrNameLst>
                                      </p:cBhvr>
                                      <p:tavLst>
                                        <p:tav tm="0">
                                          <p:val>
                                            <p:fltVal val="0"/>
                                          </p:val>
                                        </p:tav>
                                        <p:tav tm="100000">
                                          <p:val>
                                            <p:strVal val="#ppt_w"/>
                                          </p:val>
                                        </p:tav>
                                      </p:tavLst>
                                    </p:anim>
                                    <p:anim calcmode="lin" valueType="num">
                                      <p:cBhvr>
                                        <p:cTn id="8" dur="500" fill="hold"/>
                                        <p:tgtEl>
                                          <p:spTgt spid="31"/>
                                        </p:tgtEl>
                                        <p:attrNameLst>
                                          <p:attrName>ppt_h</p:attrName>
                                        </p:attrNameLst>
                                      </p:cBhvr>
                                      <p:tavLst>
                                        <p:tav tm="0">
                                          <p:val>
                                            <p:fltVal val="0"/>
                                          </p:val>
                                        </p:tav>
                                        <p:tav tm="100000">
                                          <p:val>
                                            <p:strVal val="#ppt_h"/>
                                          </p:val>
                                        </p:tav>
                                      </p:tavLst>
                                    </p:anim>
                                    <p:anim calcmode="lin" valueType="num">
                                      <p:cBhvr>
                                        <p:cTn id="9" dur="500" fill="hold"/>
                                        <p:tgtEl>
                                          <p:spTgt spid="31"/>
                                        </p:tgtEl>
                                        <p:attrNameLst>
                                          <p:attrName>style.rotation</p:attrName>
                                        </p:attrNameLst>
                                      </p:cBhvr>
                                      <p:tavLst>
                                        <p:tav tm="0">
                                          <p:val>
                                            <p:fltVal val="360"/>
                                          </p:val>
                                        </p:tav>
                                        <p:tav tm="100000">
                                          <p:val>
                                            <p:fltVal val="0"/>
                                          </p:val>
                                        </p:tav>
                                      </p:tavLst>
                                    </p:anim>
                                    <p:animEffect transition="in" filter="fade">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D55138F0-77E0-4A14-9B61-2DE8AE7D9D36"/>
  <p:tag name="ISPRING_SCORM_RATE_SLIDES" val="1"/>
  <p:tag name="ISPRING_SCORM_RATE_QUIZZES" val="0"/>
  <p:tag name="ISPRING_SCORM_PASSING_SCORE" val="100.0000000000"/>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Content List"/>
  <p:tag name="ISPRING_PLAYERS_CUSTOMIZATION" val="UEsDBBQAAgAIAIOZ9UR7BdOSwAEAANoDAAAPAAAAbm9uZS9wbGF5ZXIueG1spZJPb9QwEMXPW6nfIfK99m4Rolo59ICUE0WVFhC3lTeZJqaOHTwTsvvtmfzZpFuQQOKQaPIy72fPs/X9sXbJT4hog0/FRq5FAj4PhfVlKr58zm7uxP376yvdOHOCmNgiFT54EEkBmEfbEPseDVWpeCFIhoqEXx63R7SpqIiarVJd18nujQyxVLfr9UZ9e/i4yyuozY31SMbnzF32ciuSJtoQLZ1S8W4trq9WA/ICZ5F7fInBtf3KKPNQqyYCgieIatz2bN3S38381MErOjWAgkdfDbMfTP78EIrWAfbaSo9tOyDqCYO20rS1mzufYMxTMTbsa0A0JaB0vhRq9Ko/mPWTM1hNHLzA9tymPTiLFYsjfejeL+r+bBmyVxNHXYJ0PUwwnGLWOpeBoTZCIZIIP1rLVdZjv85HsN6IcTnP3Xt8tl5il7PGVWZyCvH0gR18JFOUco5ejtHLwdTbh+ITF49TnLsFMgezhKArqt3bf86j7/6fOAp4Mq0jcV7B+gKOmeW/BDWPQsAz9pqkxsl+tTOVd9ce6hdX40Iadzdl8R1FQiaWwNewMGTUos8w9Zqm1fg5JTTHotXv91JPRC5/AVBLAQIAABQAAgAIAIOZ9UR7BdOSwAEAANoDAAAPAAAAAAAAAAEAAAAAAAAAAABub25lL3BsYXllci54bWxQSwUGAAAAAAEAAQA9AAAA7QEAAAAA"/>
  <p:tag name="ISPRING_PRESENTATION_TITLE" val="5-22"/>
  <p:tag name="ISPRING_RESOURCE_PATHS_HASH_PRESENTER" val="fb05b739f6e4f9f68258c7432ae123c999b9a3"/>
</p:tagLst>
</file>

<file path=ppt/tags/tag10.xml><?xml version="1.0" encoding="utf-8"?>
<p:tagLst xmlns:a="http://schemas.openxmlformats.org/drawingml/2006/main" xmlns:r="http://schemas.openxmlformats.org/officeDocument/2006/relationships" xmlns:p="http://schemas.openxmlformats.org/presentationml/2006/main">
  <p:tag name="MH" val="20150802233229"/>
  <p:tag name="MH_LIBRARY" val="GRAPHIC"/>
  <p:tag name="MH_TYPE" val="SubTitle"/>
  <p:tag name="MH_ORDER" val="1"/>
</p:tagLst>
</file>

<file path=ppt/tags/tag100.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Freeform 23"/>
</p:tagLst>
</file>

<file path=ppt/tags/tag101.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Oval 21"/>
</p:tagLst>
</file>

<file path=ppt/tags/tag102.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Freeform 24"/>
</p:tagLst>
</file>

<file path=ppt/tags/tag103.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Oval 25"/>
</p:tagLst>
</file>

<file path=ppt/tags/tag104.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Freeform 26"/>
</p:tagLst>
</file>

<file path=ppt/tags/tag105.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Oval 27"/>
</p:tagLst>
</file>

<file path=ppt/tags/tag106.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Freeform 28"/>
</p:tagLst>
</file>

<file path=ppt/tags/tag107.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Oval 29"/>
</p:tagLst>
</file>

<file path=ppt/tags/tag108.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Freeform 30"/>
</p:tagLst>
</file>

<file path=ppt/tags/tag109.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Oval 31"/>
</p:tagLst>
</file>

<file path=ppt/tags/tag11.xml><?xml version="1.0" encoding="utf-8"?>
<p:tagLst xmlns:a="http://schemas.openxmlformats.org/drawingml/2006/main" xmlns:r="http://schemas.openxmlformats.org/officeDocument/2006/relationships" xmlns:p="http://schemas.openxmlformats.org/presentationml/2006/main">
  <p:tag name="MH" val="20150802233229"/>
  <p:tag name="MH_LIBRARY" val="GRAPHIC"/>
  <p:tag name="MH_TYPE" val="Other"/>
  <p:tag name="MH_ORDER" val="1"/>
</p:tagLst>
</file>

<file path=ppt/tags/tag110.xml><?xml version="1.0" encoding="utf-8"?>
<p:tagLst xmlns:a="http://schemas.openxmlformats.org/drawingml/2006/main" xmlns:r="http://schemas.openxmlformats.org/officeDocument/2006/relationships" xmlns:p="http://schemas.openxmlformats.org/presentationml/2006/main">
  <p:tag name="MH" val="20150802234418"/>
  <p:tag name="MH_LIBRARY" val="GRAPHIC"/>
  <p:tag name="MH_ORDER" val="Freeform 2"/>
</p:tagLst>
</file>

<file path=ppt/tags/tag111.xml><?xml version="1.0" encoding="utf-8"?>
<p:tagLst xmlns:a="http://schemas.openxmlformats.org/drawingml/2006/main" xmlns:r="http://schemas.openxmlformats.org/officeDocument/2006/relationships" xmlns:p="http://schemas.openxmlformats.org/presentationml/2006/main">
  <p:tag name="MH" val="20150802234418"/>
  <p:tag name="MH_LIBRARY" val="GRAPHIC"/>
  <p:tag name="MH_ORDER" val="文本框 4"/>
</p:tagLst>
</file>

<file path=ppt/tags/tag112.xml><?xml version="1.0" encoding="utf-8"?>
<p:tagLst xmlns:a="http://schemas.openxmlformats.org/drawingml/2006/main" xmlns:r="http://schemas.openxmlformats.org/officeDocument/2006/relationships" xmlns:p="http://schemas.openxmlformats.org/presentationml/2006/main">
  <p:tag name="MH" val="20150802234418"/>
  <p:tag name="MH_LIBRARY" val="GRAPHIC"/>
  <p:tag name="MH_ORDER" val="Freeform 3"/>
</p:tagLst>
</file>

<file path=ppt/tags/tag113.xml><?xml version="1.0" encoding="utf-8"?>
<p:tagLst xmlns:a="http://schemas.openxmlformats.org/drawingml/2006/main" xmlns:r="http://schemas.openxmlformats.org/officeDocument/2006/relationships" xmlns:p="http://schemas.openxmlformats.org/presentationml/2006/main">
  <p:tag name="MH" val="20150802234418"/>
  <p:tag name="MH_LIBRARY" val="GRAPHIC"/>
  <p:tag name="MH_ORDER" val="Oval 5"/>
</p:tagLst>
</file>

<file path=ppt/tags/tag114.xml><?xml version="1.0" encoding="utf-8"?>
<p:tagLst xmlns:a="http://schemas.openxmlformats.org/drawingml/2006/main" xmlns:r="http://schemas.openxmlformats.org/officeDocument/2006/relationships" xmlns:p="http://schemas.openxmlformats.org/presentationml/2006/main">
  <p:tag name="MH" val="20150802234418"/>
  <p:tag name="MH_LIBRARY" val="GRAPHIC"/>
  <p:tag name="MH_ORDER" val="文本框 7"/>
</p:tagLst>
</file>

<file path=ppt/tags/tag115.xml><?xml version="1.0" encoding="utf-8"?>
<p:tagLst xmlns:a="http://schemas.openxmlformats.org/drawingml/2006/main" xmlns:r="http://schemas.openxmlformats.org/officeDocument/2006/relationships" xmlns:p="http://schemas.openxmlformats.org/presentationml/2006/main">
  <p:tag name="MH" val="20150802234418"/>
  <p:tag name="MH_LIBRARY" val="GRAPHIC"/>
  <p:tag name="MH_ORDER" val="文本框 9"/>
</p:tagLst>
</file>

<file path=ppt/tags/tag116.xml><?xml version="1.0" encoding="utf-8"?>
<p:tagLst xmlns:a="http://schemas.openxmlformats.org/drawingml/2006/main" xmlns:r="http://schemas.openxmlformats.org/officeDocument/2006/relationships" xmlns:p="http://schemas.openxmlformats.org/presentationml/2006/main">
  <p:tag name="MH" val="20150802234418"/>
  <p:tag name="MH_LIBRARY" val="GRAPHIC"/>
  <p:tag name="MH_ORDER" val="Freeform 8"/>
</p:tagLst>
</file>

<file path=ppt/tags/tag117.xml><?xml version="1.0" encoding="utf-8"?>
<p:tagLst xmlns:a="http://schemas.openxmlformats.org/drawingml/2006/main" xmlns:r="http://schemas.openxmlformats.org/officeDocument/2006/relationships" xmlns:p="http://schemas.openxmlformats.org/presentationml/2006/main">
  <p:tag name="MH" val="20150802234418"/>
  <p:tag name="MH_LIBRARY" val="GRAPHIC"/>
  <p:tag name="MH_ORDER" val="Oval 10"/>
</p:tagLst>
</file>

<file path=ppt/tags/tag118.xml><?xml version="1.0" encoding="utf-8"?>
<p:tagLst xmlns:a="http://schemas.openxmlformats.org/drawingml/2006/main" xmlns:r="http://schemas.openxmlformats.org/officeDocument/2006/relationships" xmlns:p="http://schemas.openxmlformats.org/presentationml/2006/main">
  <p:tag name="MH" val="20150802234418"/>
  <p:tag name="MH_LIBRARY" val="GRAPHIC"/>
  <p:tag name="MH_ORDER" val="文本框 12"/>
</p:tagLst>
</file>

<file path=ppt/tags/tag119.xml><?xml version="1.0" encoding="utf-8"?>
<p:tagLst xmlns:a="http://schemas.openxmlformats.org/drawingml/2006/main" xmlns:r="http://schemas.openxmlformats.org/officeDocument/2006/relationships" xmlns:p="http://schemas.openxmlformats.org/presentationml/2006/main">
  <p:tag name="MH" val="20150802234418"/>
  <p:tag name="MH_LIBRARY" val="GRAPHIC"/>
  <p:tag name="MH_ORDER" val="文本框 13"/>
</p:tagLst>
</file>

<file path=ppt/tags/tag12.xml><?xml version="1.0" encoding="utf-8"?>
<p:tagLst xmlns:a="http://schemas.openxmlformats.org/drawingml/2006/main" xmlns:r="http://schemas.openxmlformats.org/officeDocument/2006/relationships" xmlns:p="http://schemas.openxmlformats.org/presentationml/2006/main">
  <p:tag name="MH" val="20150802233229"/>
  <p:tag name="MH_LIBRARY" val="GRAPHIC"/>
  <p:tag name="MH_TYPE" val="SubTitle"/>
  <p:tag name="MH_ORDER" val="1"/>
</p:tagLst>
</file>

<file path=ppt/tags/tag120.xml><?xml version="1.0" encoding="utf-8"?>
<p:tagLst xmlns:a="http://schemas.openxmlformats.org/drawingml/2006/main" xmlns:r="http://schemas.openxmlformats.org/officeDocument/2006/relationships" xmlns:p="http://schemas.openxmlformats.org/presentationml/2006/main">
  <p:tag name="MH" val="20150802234418"/>
  <p:tag name="MH_LIBRARY" val="GRAPHIC"/>
  <p:tag name="MH_ORDER" val="Freeform 14"/>
</p:tagLst>
</file>

<file path=ppt/tags/tag121.xml><?xml version="1.0" encoding="utf-8"?>
<p:tagLst xmlns:a="http://schemas.openxmlformats.org/drawingml/2006/main" xmlns:r="http://schemas.openxmlformats.org/officeDocument/2006/relationships" xmlns:p="http://schemas.openxmlformats.org/presentationml/2006/main">
  <p:tag name="MH" val="20150802234418"/>
  <p:tag name="MH_LIBRARY" val="GRAPHIC"/>
  <p:tag name="MH_ORDER" val="Oval 15"/>
</p:tagLst>
</file>

<file path=ppt/tags/tag122.xml><?xml version="1.0" encoding="utf-8"?>
<p:tagLst xmlns:a="http://schemas.openxmlformats.org/drawingml/2006/main" xmlns:r="http://schemas.openxmlformats.org/officeDocument/2006/relationships" xmlns:p="http://schemas.openxmlformats.org/presentationml/2006/main">
  <p:tag name="MH" val="20150802234418"/>
  <p:tag name="MH_LIBRARY" val="GRAPHIC"/>
  <p:tag name="MH_ORDER" val="Freeform 32"/>
</p:tagLst>
</file>

<file path=ppt/tags/tag123.xml><?xml version="1.0" encoding="utf-8"?>
<p:tagLst xmlns:a="http://schemas.openxmlformats.org/drawingml/2006/main" xmlns:r="http://schemas.openxmlformats.org/officeDocument/2006/relationships" xmlns:p="http://schemas.openxmlformats.org/presentationml/2006/main">
  <p:tag name="MH" val="20150802234418"/>
  <p:tag name="MH_LIBRARY" val="GRAPHIC"/>
  <p:tag name="MH_ORDER" val="文本框 34"/>
</p:tagLst>
</file>

<file path=ppt/tags/tag124.xml><?xml version="1.0" encoding="utf-8"?>
<p:tagLst xmlns:a="http://schemas.openxmlformats.org/drawingml/2006/main" xmlns:r="http://schemas.openxmlformats.org/officeDocument/2006/relationships" xmlns:p="http://schemas.openxmlformats.org/presentationml/2006/main">
  <p:tag name="MH" val="20150802234418"/>
  <p:tag name="MH_LIBRARY" val="GRAPHIC"/>
  <p:tag name="MH_ORDER" val="Freeform 33"/>
</p:tagLst>
</file>

<file path=ppt/tags/tag125.xml><?xml version="1.0" encoding="utf-8"?>
<p:tagLst xmlns:a="http://schemas.openxmlformats.org/drawingml/2006/main" xmlns:r="http://schemas.openxmlformats.org/officeDocument/2006/relationships" xmlns:p="http://schemas.openxmlformats.org/presentationml/2006/main">
  <p:tag name="MH" val="20150802234418"/>
  <p:tag name="MH_LIBRARY" val="GRAPHIC"/>
  <p:tag name="MH_ORDER" val="Oval 35"/>
</p:tagLst>
</file>

<file path=ppt/tags/tag126.xml><?xml version="1.0" encoding="utf-8"?>
<p:tagLst xmlns:a="http://schemas.openxmlformats.org/drawingml/2006/main" xmlns:r="http://schemas.openxmlformats.org/officeDocument/2006/relationships" xmlns:p="http://schemas.openxmlformats.org/presentationml/2006/main">
  <p:tag name="MH" val="20150802234418"/>
  <p:tag name="MH_LIBRARY" val="GRAPHIC"/>
  <p:tag name="MH_ORDER" val="Straight Connector 31"/>
</p:tagLst>
</file>

<file path=ppt/tags/tag127.xml><?xml version="1.0" encoding="utf-8"?>
<p:tagLst xmlns:a="http://schemas.openxmlformats.org/drawingml/2006/main" xmlns:r="http://schemas.openxmlformats.org/officeDocument/2006/relationships" xmlns:p="http://schemas.openxmlformats.org/presentationml/2006/main">
  <p:tag name="MH" val="20150802234418"/>
  <p:tag name="MH_LIBRARY" val="GRAPHIC"/>
  <p:tag name="MH_ORDER" val="文本框 27"/>
</p:tagLst>
</file>

<file path=ppt/tags/tag128.xml><?xml version="1.0" encoding="utf-8"?>
<p:tagLst xmlns:a="http://schemas.openxmlformats.org/drawingml/2006/main" xmlns:r="http://schemas.openxmlformats.org/officeDocument/2006/relationships" xmlns:p="http://schemas.openxmlformats.org/presentationml/2006/main">
  <p:tag name="MH" val="20150802234418"/>
  <p:tag name="MH_LIBRARY" val="GRAPHIC"/>
  <p:tag name="MH_ORDER" val="Straight Connector 36"/>
</p:tagLst>
</file>

<file path=ppt/tags/tag13.xml><?xml version="1.0" encoding="utf-8"?>
<p:tagLst xmlns:a="http://schemas.openxmlformats.org/drawingml/2006/main" xmlns:r="http://schemas.openxmlformats.org/officeDocument/2006/relationships" xmlns:p="http://schemas.openxmlformats.org/presentationml/2006/main">
  <p:tag name="MH" val="20150802233229"/>
  <p:tag name="MH_LIBRARY" val="GRAPHIC"/>
  <p:tag name="MH_TYPE" val="Other"/>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50802233229"/>
  <p:tag name="MH_LIBRARY" val="GRAPHIC"/>
  <p:tag name="MH_TYPE" val="SubTitle"/>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50802233229"/>
  <p:tag name="MH_LIBRARY" val="GRAPHIC"/>
  <p:tag name="MH_TYPE" val="Other"/>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50802225236"/>
  <p:tag name="MH_LIBRARY" val="GRAPHIC"/>
  <p:tag name="MH_TYPE" val="SubTitle"/>
  <p:tag name="MH_ORDER" val="1"/>
</p:tagLst>
</file>

<file path=ppt/tags/tag17.xml><?xml version="1.0" encoding="utf-8"?>
<p:tagLst xmlns:a="http://schemas.openxmlformats.org/drawingml/2006/main" xmlns:r="http://schemas.openxmlformats.org/officeDocument/2006/relationships" xmlns:p="http://schemas.openxmlformats.org/presentationml/2006/main">
  <p:tag name="MH" val="20150802225236"/>
  <p:tag name="MH_LIBRARY" val="GRAPHIC"/>
  <p:tag name="MH_TYPE" val="Other"/>
  <p:tag name="MH_ORDER" val="2"/>
</p:tagLst>
</file>

<file path=ppt/tags/tag18.xml><?xml version="1.0" encoding="utf-8"?>
<p:tagLst xmlns:a="http://schemas.openxmlformats.org/drawingml/2006/main" xmlns:r="http://schemas.openxmlformats.org/officeDocument/2006/relationships" xmlns:p="http://schemas.openxmlformats.org/presentationml/2006/main">
  <p:tag name="MH" val="20150802225236"/>
  <p:tag name="MH_LIBRARY" val="GRAPHIC"/>
  <p:tag name="MH_TYPE" val="SubTitle"/>
  <p:tag name="MH_ORDER" val="1"/>
</p:tagLst>
</file>

<file path=ppt/tags/tag19.xml><?xml version="1.0" encoding="utf-8"?>
<p:tagLst xmlns:a="http://schemas.openxmlformats.org/drawingml/2006/main" xmlns:r="http://schemas.openxmlformats.org/officeDocument/2006/relationships" xmlns:p="http://schemas.openxmlformats.org/presentationml/2006/main">
  <p:tag name="MH" val="20150802225236"/>
  <p:tag name="MH_LIBRARY" val="GRAPHIC"/>
  <p:tag name="MH_TYPE" val="Other"/>
  <p:tag name="MH_ORDER" val="2"/>
</p:tagLst>
</file>

<file path=ppt/tags/tag2.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Freeform 23"/>
</p:tagLst>
</file>

<file path=ppt/tags/tag20.xml><?xml version="1.0" encoding="utf-8"?>
<p:tagLst xmlns:a="http://schemas.openxmlformats.org/drawingml/2006/main" xmlns:r="http://schemas.openxmlformats.org/officeDocument/2006/relationships" xmlns:p="http://schemas.openxmlformats.org/presentationml/2006/main">
  <p:tag name="MH" val="20150802225236"/>
  <p:tag name="MH_LIBRARY" val="GRAPHIC"/>
  <p:tag name="MH_TYPE" val="SubTitle"/>
  <p:tag name="MH_ORDER" val="1"/>
</p:tagLst>
</file>

<file path=ppt/tags/tag21.xml><?xml version="1.0" encoding="utf-8"?>
<p:tagLst xmlns:a="http://schemas.openxmlformats.org/drawingml/2006/main" xmlns:r="http://schemas.openxmlformats.org/officeDocument/2006/relationships" xmlns:p="http://schemas.openxmlformats.org/presentationml/2006/main">
  <p:tag name="MH" val="20150802225236"/>
  <p:tag name="MH_LIBRARY" val="GRAPHIC"/>
  <p:tag name="MH_TYPE" val="Other"/>
  <p:tag name="MH_ORDER" val="2"/>
</p:tagLst>
</file>

<file path=ppt/tags/tag22.xml><?xml version="1.0" encoding="utf-8"?>
<p:tagLst xmlns:a="http://schemas.openxmlformats.org/drawingml/2006/main" xmlns:r="http://schemas.openxmlformats.org/officeDocument/2006/relationships" xmlns:p="http://schemas.openxmlformats.org/presentationml/2006/main">
  <p:tag name="MH" val="20150802225236"/>
  <p:tag name="MH_LIBRARY" val="GRAPHIC"/>
  <p:tag name="MH_TYPE" val="SubTitle"/>
  <p:tag name="MH_ORDER" val="1"/>
</p:tagLst>
</file>

<file path=ppt/tags/tag23.xml><?xml version="1.0" encoding="utf-8"?>
<p:tagLst xmlns:a="http://schemas.openxmlformats.org/drawingml/2006/main" xmlns:r="http://schemas.openxmlformats.org/officeDocument/2006/relationships" xmlns:p="http://schemas.openxmlformats.org/presentationml/2006/main">
  <p:tag name="MH" val="20150802225236"/>
  <p:tag name="MH_LIBRARY" val="GRAPHIC"/>
  <p:tag name="MH_TYPE" val="Other"/>
  <p:tag name="MH_ORDER" val="2"/>
</p:tagLst>
</file>

<file path=ppt/tags/tag24.xml><?xml version="1.0" encoding="utf-8"?>
<p:tagLst xmlns:a="http://schemas.openxmlformats.org/drawingml/2006/main" xmlns:r="http://schemas.openxmlformats.org/officeDocument/2006/relationships" xmlns:p="http://schemas.openxmlformats.org/presentationml/2006/main">
  <p:tag name="MH" val="20150802225236"/>
  <p:tag name="MH_LIBRARY" val="GRAPHIC"/>
  <p:tag name="MH_TYPE" val="SubTitle"/>
  <p:tag name="MH_ORDER" val="1"/>
</p:tagLst>
</file>

<file path=ppt/tags/tag25.xml><?xml version="1.0" encoding="utf-8"?>
<p:tagLst xmlns:a="http://schemas.openxmlformats.org/drawingml/2006/main" xmlns:r="http://schemas.openxmlformats.org/officeDocument/2006/relationships" xmlns:p="http://schemas.openxmlformats.org/presentationml/2006/main">
  <p:tag name="MH" val="20150802225236"/>
  <p:tag name="MH_LIBRARY" val="GRAPHIC"/>
  <p:tag name="MH_TYPE" val="Other"/>
  <p:tag name="MH_ORDER" val="2"/>
</p:tagLst>
</file>

<file path=ppt/tags/tag26.xml><?xml version="1.0" encoding="utf-8"?>
<p:tagLst xmlns:a="http://schemas.openxmlformats.org/drawingml/2006/main" xmlns:r="http://schemas.openxmlformats.org/officeDocument/2006/relationships" xmlns:p="http://schemas.openxmlformats.org/presentationml/2006/main">
  <p:tag name="MH" val="20150802225236"/>
  <p:tag name="MH_LIBRARY" val="GRAPHIC"/>
  <p:tag name="MH_TYPE" val="SubTitle"/>
  <p:tag name="MH_ORDER" val="1"/>
</p:tagLst>
</file>

<file path=ppt/tags/tag27.xml><?xml version="1.0" encoding="utf-8"?>
<p:tagLst xmlns:a="http://schemas.openxmlformats.org/drawingml/2006/main" xmlns:r="http://schemas.openxmlformats.org/officeDocument/2006/relationships" xmlns:p="http://schemas.openxmlformats.org/presentationml/2006/main">
  <p:tag name="MH" val="20150802225236"/>
  <p:tag name="MH_LIBRARY" val="GRAPHIC"/>
  <p:tag name="MH_TYPE" val="Other"/>
  <p:tag name="MH_ORDER" val="2"/>
</p:tagLst>
</file>

<file path=ppt/tags/tag28.xml><?xml version="1.0" encoding="utf-8"?>
<p:tagLst xmlns:a="http://schemas.openxmlformats.org/drawingml/2006/main" xmlns:r="http://schemas.openxmlformats.org/officeDocument/2006/relationships" xmlns:p="http://schemas.openxmlformats.org/presentationml/2006/main">
  <p:tag name="MH" val="20150802225236"/>
  <p:tag name="MH_LIBRARY" val="GRAPHIC"/>
  <p:tag name="MH_TYPE" val="SubTitle"/>
  <p:tag name="MH_ORDER" val="1"/>
</p:tagLst>
</file>

<file path=ppt/tags/tag29.xml><?xml version="1.0" encoding="utf-8"?>
<p:tagLst xmlns:a="http://schemas.openxmlformats.org/drawingml/2006/main" xmlns:r="http://schemas.openxmlformats.org/officeDocument/2006/relationships" xmlns:p="http://schemas.openxmlformats.org/presentationml/2006/main">
  <p:tag name="MH" val="20150802225236"/>
  <p:tag name="MH_LIBRARY" val="GRAPHIC"/>
  <p:tag name="MH_TYPE" val="Other"/>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Oval 21"/>
</p:tagLst>
</file>

<file path=ppt/tags/tag30.xml><?xml version="1.0" encoding="utf-8"?>
<p:tagLst xmlns:a="http://schemas.openxmlformats.org/drawingml/2006/main" xmlns:r="http://schemas.openxmlformats.org/officeDocument/2006/relationships" xmlns:p="http://schemas.openxmlformats.org/presentationml/2006/main">
  <p:tag name="MH" val="20150802233229"/>
  <p:tag name="MH_LIBRARY" val="GRAPHIC"/>
  <p:tag name="MH_TYPE" val="SubTitle"/>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50802233229"/>
  <p:tag name="MH_LIBRARY" val="GRAPHIC"/>
  <p:tag name="MH_TYPE" val="Other"/>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50802225236"/>
  <p:tag name="MH_LIBRARY" val="GRAPHIC"/>
  <p:tag name="MH_TYPE" val="SubTitle"/>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50802225236"/>
  <p:tag name="MH_LIBRARY" val="GRAPHIC"/>
  <p:tag name="MH_TYPE" val="Other"/>
  <p:tag name="MH_ORDER" val="2"/>
</p:tagLst>
</file>

<file path=ppt/tags/tag34.xml><?xml version="1.0" encoding="utf-8"?>
<p:tagLst xmlns:a="http://schemas.openxmlformats.org/drawingml/2006/main" xmlns:r="http://schemas.openxmlformats.org/officeDocument/2006/relationships" xmlns:p="http://schemas.openxmlformats.org/presentationml/2006/main">
  <p:tag name="MH" val="20150802225236"/>
  <p:tag name="MH_LIBRARY" val="GRAPHIC"/>
  <p:tag name="MH_TYPE" val="SubTitle"/>
  <p:tag name="MH_ORDER" val="1"/>
</p:tagLst>
</file>

<file path=ppt/tags/tag35.xml><?xml version="1.0" encoding="utf-8"?>
<p:tagLst xmlns:a="http://schemas.openxmlformats.org/drawingml/2006/main" xmlns:r="http://schemas.openxmlformats.org/officeDocument/2006/relationships" xmlns:p="http://schemas.openxmlformats.org/presentationml/2006/main">
  <p:tag name="MH" val="20150802225236"/>
  <p:tag name="MH_LIBRARY" val="GRAPHIC"/>
  <p:tag name="MH_TYPE" val="Other"/>
  <p:tag name="MH_ORDER" val="2"/>
</p:tagLst>
</file>

<file path=ppt/tags/tag36.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Freeform 23"/>
</p:tagLst>
</file>

<file path=ppt/tags/tag37.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Oval 21"/>
</p:tagLst>
</file>

<file path=ppt/tags/tag38.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Freeform 24"/>
</p:tagLst>
</file>

<file path=ppt/tags/tag39.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Oval 25"/>
</p:tagLst>
</file>

<file path=ppt/tags/tag4.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Freeform 24"/>
</p:tagLst>
</file>

<file path=ppt/tags/tag40.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Freeform 26"/>
</p:tagLst>
</file>

<file path=ppt/tags/tag41.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Oval 27"/>
</p:tagLst>
</file>

<file path=ppt/tags/tag42.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Freeform 28"/>
</p:tagLst>
</file>

<file path=ppt/tags/tag43.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Oval 29"/>
</p:tagLst>
</file>

<file path=ppt/tags/tag44.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Freeform 30"/>
</p:tagLst>
</file>

<file path=ppt/tags/tag45.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Oval 31"/>
</p:tagLst>
</file>

<file path=ppt/tags/tag46.xml><?xml version="1.0" encoding="utf-8"?>
<p:tagLst xmlns:a="http://schemas.openxmlformats.org/drawingml/2006/main" xmlns:r="http://schemas.openxmlformats.org/officeDocument/2006/relationships" xmlns:p="http://schemas.openxmlformats.org/presentationml/2006/main">
  <p:tag name="MH" val="20150802235423"/>
  <p:tag name="MH_LIBRARY" val="GRAPHIC"/>
  <p:tag name="MH_TYPE" val="Other"/>
  <p:tag name="MH_ORDER" val="2"/>
</p:tagLst>
</file>

<file path=ppt/tags/tag47.xml><?xml version="1.0" encoding="utf-8"?>
<p:tagLst xmlns:a="http://schemas.openxmlformats.org/drawingml/2006/main" xmlns:r="http://schemas.openxmlformats.org/officeDocument/2006/relationships" xmlns:p="http://schemas.openxmlformats.org/presentationml/2006/main">
  <p:tag name="MH" val="20150802235423"/>
  <p:tag name="MH_LIBRARY" val="GRAPHIC"/>
  <p:tag name="MH_TYPE" val="Other"/>
  <p:tag name="MH_ORDER" val="3"/>
</p:tagLst>
</file>

<file path=ppt/tags/tag48.xml><?xml version="1.0" encoding="utf-8"?>
<p:tagLst xmlns:a="http://schemas.openxmlformats.org/drawingml/2006/main" xmlns:r="http://schemas.openxmlformats.org/officeDocument/2006/relationships" xmlns:p="http://schemas.openxmlformats.org/presentationml/2006/main">
  <p:tag name="MH" val="20150802235423"/>
  <p:tag name="MH_LIBRARY" val="GRAPHIC"/>
  <p:tag name="MH_TYPE" val="Other"/>
  <p:tag name="MH_ORDER" val="4"/>
</p:tagLst>
</file>

<file path=ppt/tags/tag49.xml><?xml version="1.0" encoding="utf-8"?>
<p:tagLst xmlns:a="http://schemas.openxmlformats.org/drawingml/2006/main" xmlns:r="http://schemas.openxmlformats.org/officeDocument/2006/relationships" xmlns:p="http://schemas.openxmlformats.org/presentationml/2006/main">
  <p:tag name="MH" val="20150802235423"/>
  <p:tag name="MH_LIBRARY" val="GRAPHIC"/>
  <p:tag name="MH_TYPE" val="Other"/>
  <p:tag name="MH_ORDER" val="5"/>
</p:tagLst>
</file>

<file path=ppt/tags/tag5.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Oval 25"/>
</p:tagLst>
</file>

<file path=ppt/tags/tag50.xml><?xml version="1.0" encoding="utf-8"?>
<p:tagLst xmlns:a="http://schemas.openxmlformats.org/drawingml/2006/main" xmlns:r="http://schemas.openxmlformats.org/officeDocument/2006/relationships" xmlns:p="http://schemas.openxmlformats.org/presentationml/2006/main">
  <p:tag name="MH" val="20150802235423"/>
  <p:tag name="MH_LIBRARY" val="GRAPHIC"/>
  <p:tag name="MH_TYPE" val="SubTitle"/>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50802235423"/>
  <p:tag name="MH_LIBRARY" val="GRAPHIC"/>
  <p:tag name="MH_TYPE" val="SubTitle"/>
  <p:tag name="MH_ORDER" val="2"/>
</p:tagLst>
</file>

<file path=ppt/tags/tag52.xml><?xml version="1.0" encoding="utf-8"?>
<p:tagLst xmlns:a="http://schemas.openxmlformats.org/drawingml/2006/main" xmlns:r="http://schemas.openxmlformats.org/officeDocument/2006/relationships" xmlns:p="http://schemas.openxmlformats.org/presentationml/2006/main">
  <p:tag name="MH" val="20150802235423"/>
  <p:tag name="MH_LIBRARY" val="GRAPHIC"/>
  <p:tag name="MH_TYPE" val="SubTitle"/>
  <p:tag name="MH_ORDER" val="3"/>
</p:tagLst>
</file>

<file path=ppt/tags/tag53.xml><?xml version="1.0" encoding="utf-8"?>
<p:tagLst xmlns:a="http://schemas.openxmlformats.org/drawingml/2006/main" xmlns:r="http://schemas.openxmlformats.org/officeDocument/2006/relationships" xmlns:p="http://schemas.openxmlformats.org/presentationml/2006/main">
  <p:tag name="MH" val="20150802235423"/>
  <p:tag name="MH_LIBRARY" val="GRAPHIC"/>
  <p:tag name="MH_TYPE" val="SubTitle"/>
  <p:tag name="MH_ORDER" val="4"/>
</p:tagLst>
</file>

<file path=ppt/tags/tag54.xml><?xml version="1.0" encoding="utf-8"?>
<p:tagLst xmlns:a="http://schemas.openxmlformats.org/drawingml/2006/main" xmlns:r="http://schemas.openxmlformats.org/officeDocument/2006/relationships" xmlns:p="http://schemas.openxmlformats.org/presentationml/2006/main">
  <p:tag name="MH" val="20150802235423"/>
  <p:tag name="MH_LIBRARY" val="GRAPHIC"/>
  <p:tag name="MH_TYPE" val="Other"/>
  <p:tag name="MH_ORDER" val="1"/>
</p:tagLst>
</file>

<file path=ppt/tags/tag55.xml><?xml version="1.0" encoding="utf-8"?>
<p:tagLst xmlns:a="http://schemas.openxmlformats.org/drawingml/2006/main" xmlns:r="http://schemas.openxmlformats.org/officeDocument/2006/relationships" xmlns:p="http://schemas.openxmlformats.org/presentationml/2006/main">
  <p:tag name="MH" val="20150802235423"/>
  <p:tag name="MH_LIBRARY" val="GRAPHIC"/>
  <p:tag name="MH_TYPE" val="Title"/>
  <p:tag name="MH_ORDER" val="1"/>
</p:tagLst>
</file>

<file path=ppt/tags/tag56.xml><?xml version="1.0" encoding="utf-8"?>
<p:tagLst xmlns:a="http://schemas.openxmlformats.org/drawingml/2006/main" xmlns:r="http://schemas.openxmlformats.org/officeDocument/2006/relationships" xmlns:p="http://schemas.openxmlformats.org/presentationml/2006/main">
  <p:tag name="MH" val="20150802233229"/>
  <p:tag name="MH_LIBRARY" val="GRAPHIC"/>
  <p:tag name="MH_TYPE" val="SubTitle"/>
  <p:tag name="MH_ORDER" val="4"/>
</p:tagLst>
</file>

<file path=ppt/tags/tag57.xml><?xml version="1.0" encoding="utf-8"?>
<p:tagLst xmlns:a="http://schemas.openxmlformats.org/drawingml/2006/main" xmlns:r="http://schemas.openxmlformats.org/officeDocument/2006/relationships" xmlns:p="http://schemas.openxmlformats.org/presentationml/2006/main">
  <p:tag name="MH" val="20150802233229"/>
  <p:tag name="MH_LIBRARY" val="GRAPHIC"/>
  <p:tag name="MH_TYPE" val="Other"/>
  <p:tag name="MH_ORDER" val="4"/>
</p:tagLst>
</file>

<file path=ppt/tags/tag58.xml><?xml version="1.0" encoding="utf-8"?>
<p:tagLst xmlns:a="http://schemas.openxmlformats.org/drawingml/2006/main" xmlns:r="http://schemas.openxmlformats.org/officeDocument/2006/relationships" xmlns:p="http://schemas.openxmlformats.org/presentationml/2006/main">
  <p:tag name="MH" val="20150802233229"/>
  <p:tag name="MH_LIBRARY" val="GRAPHIC"/>
  <p:tag name="MH_TYPE" val="SubTitle"/>
  <p:tag name="MH_ORDER" val="3"/>
</p:tagLst>
</file>

<file path=ppt/tags/tag59.xml><?xml version="1.0" encoding="utf-8"?>
<p:tagLst xmlns:a="http://schemas.openxmlformats.org/drawingml/2006/main" xmlns:r="http://schemas.openxmlformats.org/officeDocument/2006/relationships" xmlns:p="http://schemas.openxmlformats.org/presentationml/2006/main">
  <p:tag name="MH" val="20150802233229"/>
  <p:tag name="MH_LIBRARY" val="GRAPHIC"/>
  <p:tag name="MH_TYPE" val="Other"/>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Freeform 26"/>
</p:tagLst>
</file>

<file path=ppt/tags/tag60.xml><?xml version="1.0" encoding="utf-8"?>
<p:tagLst xmlns:a="http://schemas.openxmlformats.org/drawingml/2006/main" xmlns:r="http://schemas.openxmlformats.org/officeDocument/2006/relationships" xmlns:p="http://schemas.openxmlformats.org/presentationml/2006/main">
  <p:tag name="MH" val="20150802233229"/>
  <p:tag name="MH_LIBRARY" val="GRAPHIC"/>
  <p:tag name="MH_TYPE" val="SubTitle"/>
  <p:tag name="MH_ORDER" val="2"/>
</p:tagLst>
</file>

<file path=ppt/tags/tag61.xml><?xml version="1.0" encoding="utf-8"?>
<p:tagLst xmlns:a="http://schemas.openxmlformats.org/drawingml/2006/main" xmlns:r="http://schemas.openxmlformats.org/officeDocument/2006/relationships" xmlns:p="http://schemas.openxmlformats.org/presentationml/2006/main">
  <p:tag name="MH" val="20150802233229"/>
  <p:tag name="MH_LIBRARY" val="GRAPHIC"/>
  <p:tag name="MH_TYPE" val="Other"/>
  <p:tag name="MH_ORDER" val="2"/>
</p:tagLst>
</file>

<file path=ppt/tags/tag62.xml><?xml version="1.0" encoding="utf-8"?>
<p:tagLst xmlns:a="http://schemas.openxmlformats.org/drawingml/2006/main" xmlns:r="http://schemas.openxmlformats.org/officeDocument/2006/relationships" xmlns:p="http://schemas.openxmlformats.org/presentationml/2006/main">
  <p:tag name="MH" val="20150802233229"/>
  <p:tag name="MH_LIBRARY" val="GRAPHIC"/>
  <p:tag name="MH_TYPE" val="SubTitle"/>
  <p:tag name="MH_ORDER" val="1"/>
</p:tagLst>
</file>

<file path=ppt/tags/tag63.xml><?xml version="1.0" encoding="utf-8"?>
<p:tagLst xmlns:a="http://schemas.openxmlformats.org/drawingml/2006/main" xmlns:r="http://schemas.openxmlformats.org/officeDocument/2006/relationships" xmlns:p="http://schemas.openxmlformats.org/presentationml/2006/main">
  <p:tag name="MH" val="20150802233229"/>
  <p:tag name="MH_LIBRARY" val="GRAPHIC"/>
  <p:tag name="MH_TYPE" val="Other"/>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Freeform 23"/>
</p:tagLst>
</file>

<file path=ppt/tags/tag65.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Oval 21"/>
</p:tagLst>
</file>

<file path=ppt/tags/tag66.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Freeform 24"/>
</p:tagLst>
</file>

<file path=ppt/tags/tag67.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Oval 25"/>
</p:tagLst>
</file>

<file path=ppt/tags/tag68.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Freeform 26"/>
</p:tagLst>
</file>

<file path=ppt/tags/tag69.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Oval 27"/>
</p:tagLst>
</file>

<file path=ppt/tags/tag7.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Oval 27"/>
</p:tagLst>
</file>

<file path=ppt/tags/tag70.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Freeform 28"/>
</p:tagLst>
</file>

<file path=ppt/tags/tag71.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Oval 29"/>
</p:tagLst>
</file>

<file path=ppt/tags/tag72.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Freeform 30"/>
</p:tagLst>
</file>

<file path=ppt/tags/tag73.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Oval 31"/>
</p:tagLst>
</file>

<file path=ppt/tags/tag74.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Freeform 23"/>
</p:tagLst>
</file>

<file path=ppt/tags/tag75.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Oval 21"/>
</p:tagLst>
</file>

<file path=ppt/tags/tag76.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Freeform 24"/>
</p:tagLst>
</file>

<file path=ppt/tags/tag77.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Oval 25"/>
</p:tagLst>
</file>

<file path=ppt/tags/tag78.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Freeform 26"/>
</p:tagLst>
</file>

<file path=ppt/tags/tag79.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Oval 27"/>
</p:tagLst>
</file>

<file path=ppt/tags/tag8.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Freeform 28"/>
</p:tagLst>
</file>

<file path=ppt/tags/tag80.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Freeform 28"/>
</p:tagLst>
</file>

<file path=ppt/tags/tag81.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Oval 29"/>
</p:tagLst>
</file>

<file path=ppt/tags/tag82.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Freeform 30"/>
</p:tagLst>
</file>

<file path=ppt/tags/tag83.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Oval 31"/>
</p:tagLst>
</file>

<file path=ppt/tags/tag84.xml><?xml version="1.0" encoding="utf-8"?>
<p:tagLst xmlns:a="http://schemas.openxmlformats.org/drawingml/2006/main" xmlns:r="http://schemas.openxmlformats.org/officeDocument/2006/relationships" xmlns:p="http://schemas.openxmlformats.org/presentationml/2006/main">
  <p:tag name="MH" val="20150802233647"/>
  <p:tag name="MH_LIBRARY" val="GRAPHIC"/>
  <p:tag name="MH_TYPE" val="SubTitle"/>
  <p:tag name="MH_ORDER" val="1"/>
</p:tagLst>
</file>

<file path=ppt/tags/tag85.xml><?xml version="1.0" encoding="utf-8"?>
<p:tagLst xmlns:a="http://schemas.openxmlformats.org/drawingml/2006/main" xmlns:r="http://schemas.openxmlformats.org/officeDocument/2006/relationships" xmlns:p="http://schemas.openxmlformats.org/presentationml/2006/main">
  <p:tag name="MH" val="20150802233647"/>
  <p:tag name="MH_LIBRARY" val="GRAPHIC"/>
  <p:tag name="MH_TYPE" val="SubTitle"/>
  <p:tag name="MH_ORDER" val="2"/>
</p:tagLst>
</file>

<file path=ppt/tags/tag86.xml><?xml version="1.0" encoding="utf-8"?>
<p:tagLst xmlns:a="http://schemas.openxmlformats.org/drawingml/2006/main" xmlns:r="http://schemas.openxmlformats.org/officeDocument/2006/relationships" xmlns:p="http://schemas.openxmlformats.org/presentationml/2006/main">
  <p:tag name="MH" val="20150802233647"/>
  <p:tag name="MH_LIBRARY" val="GRAPHIC"/>
  <p:tag name="MH_TYPE" val="SubTitle"/>
  <p:tag name="MH_ORDER" val="3"/>
</p:tagLst>
</file>

<file path=ppt/tags/tag87.xml><?xml version="1.0" encoding="utf-8"?>
<p:tagLst xmlns:a="http://schemas.openxmlformats.org/drawingml/2006/main" xmlns:r="http://schemas.openxmlformats.org/officeDocument/2006/relationships" xmlns:p="http://schemas.openxmlformats.org/presentationml/2006/main">
  <p:tag name="MH" val="20150802233647"/>
  <p:tag name="MH_LIBRARY" val="GRAPHIC"/>
  <p:tag name="MH_TYPE" val="SubTitle"/>
  <p:tag name="MH_ORDER" val="4"/>
</p:tagLst>
</file>

<file path=ppt/tags/tag88.xml><?xml version="1.0" encoding="utf-8"?>
<p:tagLst xmlns:a="http://schemas.openxmlformats.org/drawingml/2006/main" xmlns:r="http://schemas.openxmlformats.org/officeDocument/2006/relationships" xmlns:p="http://schemas.openxmlformats.org/presentationml/2006/main">
  <p:tag name="MH" val="20150802233647"/>
  <p:tag name="MH_LIBRARY" val="GRAPHIC"/>
  <p:tag name="MH_TYPE" val="Other"/>
  <p:tag name="MH_ORDER" val="5"/>
</p:tagLst>
</file>

<file path=ppt/tags/tag89.xml><?xml version="1.0" encoding="utf-8"?>
<p:tagLst xmlns:a="http://schemas.openxmlformats.org/drawingml/2006/main" xmlns:r="http://schemas.openxmlformats.org/officeDocument/2006/relationships" xmlns:p="http://schemas.openxmlformats.org/presentationml/2006/main">
  <p:tag name="MH" val="20150802233647"/>
  <p:tag name="MH_LIBRARY" val="GRAPHIC"/>
  <p:tag name="MH_TYPE" val="Other"/>
  <p:tag name="MH_ORDER" val="6"/>
</p:tagLst>
</file>

<file path=ppt/tags/tag9.xml><?xml version="1.0" encoding="utf-8"?>
<p:tagLst xmlns:a="http://schemas.openxmlformats.org/drawingml/2006/main" xmlns:r="http://schemas.openxmlformats.org/officeDocument/2006/relationships" xmlns:p="http://schemas.openxmlformats.org/presentationml/2006/main">
  <p:tag name="MH" val="20150730211204"/>
  <p:tag name="MH_LIBRARY" val="GRAPHIC"/>
  <p:tag name="MH_ORDER" val="Oval 29"/>
</p:tagLst>
</file>

<file path=ppt/tags/tag90.xml><?xml version="1.0" encoding="utf-8"?>
<p:tagLst xmlns:a="http://schemas.openxmlformats.org/drawingml/2006/main" xmlns:r="http://schemas.openxmlformats.org/officeDocument/2006/relationships" xmlns:p="http://schemas.openxmlformats.org/presentationml/2006/main">
  <p:tag name="MH" val="20150802233647"/>
  <p:tag name="MH_LIBRARY" val="GRAPHIC"/>
  <p:tag name="MH_TYPE" val="Other"/>
  <p:tag name="MH_ORDER" val="7"/>
</p:tagLst>
</file>

<file path=ppt/tags/tag91.xml><?xml version="1.0" encoding="utf-8"?>
<p:tagLst xmlns:a="http://schemas.openxmlformats.org/drawingml/2006/main" xmlns:r="http://schemas.openxmlformats.org/officeDocument/2006/relationships" xmlns:p="http://schemas.openxmlformats.org/presentationml/2006/main">
  <p:tag name="MH" val="20150802233647"/>
  <p:tag name="MH_LIBRARY" val="GRAPHIC"/>
  <p:tag name="MH_TYPE" val="Other"/>
  <p:tag name="MH_ORDER" val="8"/>
</p:tagLst>
</file>

<file path=ppt/tags/tag92.xml><?xml version="1.0" encoding="utf-8"?>
<p:tagLst xmlns:a="http://schemas.openxmlformats.org/drawingml/2006/main" xmlns:r="http://schemas.openxmlformats.org/officeDocument/2006/relationships" xmlns:p="http://schemas.openxmlformats.org/presentationml/2006/main">
  <p:tag name="MH" val="20150802233647"/>
  <p:tag name="MH_LIBRARY" val="GRAPHIC"/>
  <p:tag name="MH_TYPE" val="Other"/>
  <p:tag name="MH_ORDER" val="4"/>
</p:tagLst>
</file>

<file path=ppt/tags/tag93.xml><?xml version="1.0" encoding="utf-8"?>
<p:tagLst xmlns:a="http://schemas.openxmlformats.org/drawingml/2006/main" xmlns:r="http://schemas.openxmlformats.org/officeDocument/2006/relationships" xmlns:p="http://schemas.openxmlformats.org/presentationml/2006/main">
  <p:tag name="MH" val="20150802233647"/>
  <p:tag name="MH_LIBRARY" val="GRAPHIC"/>
  <p:tag name="MH_TYPE" val="Text"/>
  <p:tag name="MH_ORDER" val="4"/>
</p:tagLst>
</file>

<file path=ppt/tags/tag94.xml><?xml version="1.0" encoding="utf-8"?>
<p:tagLst xmlns:a="http://schemas.openxmlformats.org/drawingml/2006/main" xmlns:r="http://schemas.openxmlformats.org/officeDocument/2006/relationships" xmlns:p="http://schemas.openxmlformats.org/presentationml/2006/main">
  <p:tag name="MH" val="20150802233647"/>
  <p:tag name="MH_LIBRARY" val="GRAPHIC"/>
  <p:tag name="MH_TYPE" val="Other"/>
  <p:tag name="MH_ORDER" val="3"/>
</p:tagLst>
</file>

<file path=ppt/tags/tag95.xml><?xml version="1.0" encoding="utf-8"?>
<p:tagLst xmlns:a="http://schemas.openxmlformats.org/drawingml/2006/main" xmlns:r="http://schemas.openxmlformats.org/officeDocument/2006/relationships" xmlns:p="http://schemas.openxmlformats.org/presentationml/2006/main">
  <p:tag name="MH" val="20150802233647"/>
  <p:tag name="MH_LIBRARY" val="GRAPHIC"/>
  <p:tag name="MH_TYPE" val="Text"/>
  <p:tag name="MH_ORDER" val="3"/>
</p:tagLst>
</file>

<file path=ppt/tags/tag96.xml><?xml version="1.0" encoding="utf-8"?>
<p:tagLst xmlns:a="http://schemas.openxmlformats.org/drawingml/2006/main" xmlns:r="http://schemas.openxmlformats.org/officeDocument/2006/relationships" xmlns:p="http://schemas.openxmlformats.org/presentationml/2006/main">
  <p:tag name="MH" val="20150802233647"/>
  <p:tag name="MH_LIBRARY" val="GRAPHIC"/>
  <p:tag name="MH_TYPE" val="Other"/>
  <p:tag name="MH_ORDER" val="2"/>
</p:tagLst>
</file>

<file path=ppt/tags/tag97.xml><?xml version="1.0" encoding="utf-8"?>
<p:tagLst xmlns:a="http://schemas.openxmlformats.org/drawingml/2006/main" xmlns:r="http://schemas.openxmlformats.org/officeDocument/2006/relationships" xmlns:p="http://schemas.openxmlformats.org/presentationml/2006/main">
  <p:tag name="MH" val="20150802233647"/>
  <p:tag name="MH_LIBRARY" val="GRAPHIC"/>
  <p:tag name="MH_TYPE" val="Text"/>
  <p:tag name="MH_ORDER" val="2"/>
</p:tagLst>
</file>

<file path=ppt/tags/tag98.xml><?xml version="1.0" encoding="utf-8"?>
<p:tagLst xmlns:a="http://schemas.openxmlformats.org/drawingml/2006/main" xmlns:r="http://schemas.openxmlformats.org/officeDocument/2006/relationships" xmlns:p="http://schemas.openxmlformats.org/presentationml/2006/main">
  <p:tag name="MH" val="20150802233647"/>
  <p:tag name="MH_LIBRARY" val="GRAPHIC"/>
  <p:tag name="MH_TYPE" val="Other"/>
  <p:tag name="MH_ORDER" val="1"/>
</p:tagLst>
</file>

<file path=ppt/tags/tag99.xml><?xml version="1.0" encoding="utf-8"?>
<p:tagLst xmlns:a="http://schemas.openxmlformats.org/drawingml/2006/main" xmlns:r="http://schemas.openxmlformats.org/officeDocument/2006/relationships" xmlns:p="http://schemas.openxmlformats.org/presentationml/2006/main">
  <p:tag name="MH" val="20150802233647"/>
  <p:tag name="MH_LIBRARY" val="GRAPHIC"/>
  <p:tag name="MH_TYPE" val="Text"/>
  <p:tag name="MH_ORDER" val="1"/>
</p:tagLst>
</file>

<file path=ppt/theme/theme1.xml><?xml version="1.0" encoding="utf-8"?>
<a:theme xmlns:a="http://schemas.openxmlformats.org/drawingml/2006/main" name="Office 主题​​">
  <a:themeElements>
    <a:clrScheme name="自定义 70">
      <a:dk1>
        <a:sysClr val="windowText" lastClr="000000"/>
      </a:dk1>
      <a:lt1>
        <a:sysClr val="window" lastClr="FFFFFF"/>
      </a:lt1>
      <a:dk2>
        <a:srgbClr val="0E3F4E"/>
      </a:dk2>
      <a:lt2>
        <a:srgbClr val="D2D2D2"/>
      </a:lt2>
      <a:accent1>
        <a:srgbClr val="9D9D9D"/>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4266</TotalTime>
  <Words>4219</Words>
  <Application>Microsoft Office PowerPoint</Application>
  <PresentationFormat>On-screen Show (16:9)</PresentationFormat>
  <Paragraphs>521</Paragraphs>
  <Slides>50</Slides>
  <Notes>48</Notes>
  <HiddenSlides>0</HiddenSlides>
  <MMClips>1</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50</vt:i4>
      </vt:variant>
    </vt:vector>
  </HeadingPairs>
  <TitlesOfParts>
    <vt:vector size="71" baseType="lpstr">
      <vt:lpstr>Aharoni</vt:lpstr>
      <vt:lpstr>Arial Unicode MS</vt:lpstr>
      <vt:lpstr>微软雅黑</vt:lpstr>
      <vt:lpstr>宋体</vt:lpstr>
      <vt:lpstr>华文细黑</vt:lpstr>
      <vt:lpstr>方正大黑简体</vt:lpstr>
      <vt:lpstr>方正黑体简体</vt:lpstr>
      <vt:lpstr>微軟正黑體</vt:lpstr>
      <vt:lpstr>Agency FB</vt:lpstr>
      <vt:lpstr>Algerian</vt:lpstr>
      <vt:lpstr>Arial</vt:lpstr>
      <vt:lpstr>Arial Black</vt:lpstr>
      <vt:lpstr>Bell MT</vt:lpstr>
      <vt:lpstr>Calibri</vt:lpstr>
      <vt:lpstr>Impact</vt:lpstr>
      <vt:lpstr>Microsoft Himalaya</vt:lpstr>
      <vt:lpstr>Tahoma</vt:lpstr>
      <vt:lpstr>Times New Roman</vt:lpstr>
      <vt:lpstr>Verdana</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5-22</dc:title>
  <dc:creator>jicai liu</dc:creator>
  <cp:lastModifiedBy>User</cp:lastModifiedBy>
  <cp:revision>461</cp:revision>
  <dcterms:created xsi:type="dcterms:W3CDTF">2015-01-25T13:27:30Z</dcterms:created>
  <dcterms:modified xsi:type="dcterms:W3CDTF">2019-02-18T08:24:29Z</dcterms:modified>
</cp:coreProperties>
</file>